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308" r:id="rId6"/>
    <p:sldId id="277" r:id="rId7"/>
    <p:sldId id="278" r:id="rId8"/>
    <p:sldId id="258" r:id="rId9"/>
    <p:sldId id="259" r:id="rId10"/>
    <p:sldId id="260" r:id="rId11"/>
    <p:sldId id="261" r:id="rId12"/>
    <p:sldId id="262" r:id="rId13"/>
    <p:sldId id="264" r:id="rId14"/>
    <p:sldId id="270" r:id="rId15"/>
    <p:sldId id="263" r:id="rId16"/>
    <p:sldId id="268"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195"/>
    <a:srgbClr val="0F89AB"/>
    <a:srgbClr val="C63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4AC64-0A99-45ED-81CD-D4966B91DFE5}" vWet="4" dt="2021-09-09T09:13:09.276"/>
    <p1510:client id="{A5C43273-6846-4757-BA84-DAB55BB08E33}" v="57" dt="2021-09-09T09:17:53.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1569" autoAdjust="0"/>
  </p:normalViewPr>
  <p:slideViewPr>
    <p:cSldViewPr snapToGrid="0">
      <p:cViewPr varScale="1">
        <p:scale>
          <a:sx n="93" d="100"/>
          <a:sy n="93" d="100"/>
        </p:scale>
        <p:origin x="12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4850C-BDA0-4F25-8A55-456E65A8194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C7B3A94-805F-4EA5-8382-ECAF16B88AFC}">
      <dgm:prSet phldrT="[Text]"/>
      <dgm:spPr/>
      <dgm:t>
        <a:bodyPr/>
        <a:lstStyle/>
        <a:p>
          <a:r>
            <a:rPr lang="en-US" dirty="0">
              <a:latin typeface="Segoe UI" panose="020B0502040204020203" pitchFamily="34" charset="0"/>
              <a:cs typeface="Segoe UI" panose="020B0502040204020203" pitchFamily="34" charset="0"/>
            </a:rPr>
            <a:t>Student Voice Reps</a:t>
          </a:r>
        </a:p>
      </dgm:t>
    </dgm:pt>
    <dgm:pt modelId="{D76F31B5-39BA-41B8-B342-2287D7FF1E7F}" type="parTrans" cxnId="{A5E0F753-629A-4592-B2C8-476200C9D50C}">
      <dgm:prSet/>
      <dgm:spPr/>
      <dgm:t>
        <a:bodyPr/>
        <a:lstStyle/>
        <a:p>
          <a:endParaRPr lang="en-US"/>
        </a:p>
      </dgm:t>
    </dgm:pt>
    <dgm:pt modelId="{F72F362D-6F7E-4343-A7AC-E0D0913D228B}" type="sibTrans" cxnId="{A5E0F753-629A-4592-B2C8-476200C9D50C}">
      <dgm:prSet/>
      <dgm:spPr/>
      <dgm:t>
        <a:bodyPr/>
        <a:lstStyle/>
        <a:p>
          <a:endParaRPr lang="en-US"/>
        </a:p>
      </dgm:t>
    </dgm:pt>
    <dgm:pt modelId="{FDD48D66-4611-45BF-B198-2C026D925FA2}">
      <dgm:prSet phldrT="[Text]"/>
      <dgm:spPr/>
      <dgm:t>
        <a:bodyPr/>
        <a:lstStyle/>
        <a:p>
          <a:r>
            <a:rPr lang="en-US" dirty="0">
              <a:latin typeface="Segoe UI" panose="020B0502040204020203" pitchFamily="34" charset="0"/>
              <a:cs typeface="Segoe UI" panose="020B0502040204020203" pitchFamily="34" charset="0"/>
            </a:rPr>
            <a:t>Board of Management</a:t>
          </a:r>
        </a:p>
      </dgm:t>
    </dgm:pt>
    <dgm:pt modelId="{C92305D3-2DB9-4941-9CD5-E93D778F0E13}" type="parTrans" cxnId="{565E8CBB-36C0-46ED-B3D9-CE5E00FE869D}">
      <dgm:prSet/>
      <dgm:spPr/>
      <dgm:t>
        <a:bodyPr/>
        <a:lstStyle/>
        <a:p>
          <a:endParaRPr lang="en-US"/>
        </a:p>
      </dgm:t>
    </dgm:pt>
    <dgm:pt modelId="{E6C6D4F1-46F2-4B48-BA97-5D5CDA9E3B4C}" type="sibTrans" cxnId="{565E8CBB-36C0-46ED-B3D9-CE5E00FE869D}">
      <dgm:prSet/>
      <dgm:spPr/>
      <dgm:t>
        <a:bodyPr/>
        <a:lstStyle/>
        <a:p>
          <a:endParaRPr lang="en-US"/>
        </a:p>
      </dgm:t>
    </dgm:pt>
    <dgm:pt modelId="{F79B64CF-6B6A-4B15-97C4-0F0C71E6DF13}">
      <dgm:prSet phldrT="[Text]"/>
      <dgm:spPr/>
      <dgm:t>
        <a:bodyPr/>
        <a:lstStyle/>
        <a:p>
          <a:r>
            <a:rPr lang="en-US" dirty="0">
              <a:latin typeface="Segoe UI" panose="020B0502040204020203" pitchFamily="34" charset="0"/>
              <a:cs typeface="Segoe UI" panose="020B0502040204020203" pitchFamily="34" charset="0"/>
            </a:rPr>
            <a:t>Clubs and Societies</a:t>
          </a:r>
        </a:p>
      </dgm:t>
    </dgm:pt>
    <dgm:pt modelId="{51C85D16-1BB6-43A7-9539-12352C899014}" type="parTrans" cxnId="{F8207621-EDB5-4465-8549-1A331ED4989F}">
      <dgm:prSet/>
      <dgm:spPr/>
      <dgm:t>
        <a:bodyPr/>
        <a:lstStyle/>
        <a:p>
          <a:endParaRPr lang="en-US"/>
        </a:p>
      </dgm:t>
    </dgm:pt>
    <dgm:pt modelId="{B0770955-7EFA-45F3-8EC3-218E7319936C}" type="sibTrans" cxnId="{F8207621-EDB5-4465-8549-1A331ED4989F}">
      <dgm:prSet/>
      <dgm:spPr/>
      <dgm:t>
        <a:bodyPr/>
        <a:lstStyle/>
        <a:p>
          <a:endParaRPr lang="en-US"/>
        </a:p>
      </dgm:t>
    </dgm:pt>
    <dgm:pt modelId="{EF517C96-667C-47B5-B5EC-2E43E6A77DBC}">
      <dgm:prSet phldrT="[Text]"/>
      <dgm:spPr/>
      <dgm:t>
        <a:bodyPr/>
        <a:lstStyle/>
        <a:p>
          <a:r>
            <a:rPr lang="en-US" dirty="0">
              <a:latin typeface="Segoe UI" panose="020B0502040204020203" pitchFamily="34" charset="0"/>
              <a:cs typeface="Segoe UI" panose="020B0502040204020203" pitchFamily="34" charset="0"/>
            </a:rPr>
            <a:t>Executive</a:t>
          </a:r>
          <a:r>
            <a:rPr lang="en-US" baseline="0" dirty="0">
              <a:latin typeface="Segoe UI" panose="020B0502040204020203" pitchFamily="34" charset="0"/>
              <a:cs typeface="Segoe UI" panose="020B0502040204020203" pitchFamily="34" charset="0"/>
            </a:rPr>
            <a:t> Committee</a:t>
          </a:r>
          <a:endParaRPr lang="en-US" dirty="0">
            <a:latin typeface="Segoe UI" panose="020B0502040204020203" pitchFamily="34" charset="0"/>
            <a:cs typeface="Segoe UI" panose="020B0502040204020203" pitchFamily="34" charset="0"/>
          </a:endParaRPr>
        </a:p>
      </dgm:t>
    </dgm:pt>
    <dgm:pt modelId="{46EB2722-5B95-43C5-A79A-70C8F8D1E994}" type="parTrans" cxnId="{06D79046-4E3D-42A0-9DBF-F08555B0FD3B}">
      <dgm:prSet/>
      <dgm:spPr/>
      <dgm:t>
        <a:bodyPr/>
        <a:lstStyle/>
        <a:p>
          <a:endParaRPr lang="en-US"/>
        </a:p>
      </dgm:t>
    </dgm:pt>
    <dgm:pt modelId="{09E4316C-91F2-4FD0-AC83-75CBF39D98B0}" type="sibTrans" cxnId="{06D79046-4E3D-42A0-9DBF-F08555B0FD3B}">
      <dgm:prSet/>
      <dgm:spPr/>
      <dgm:t>
        <a:bodyPr/>
        <a:lstStyle/>
        <a:p>
          <a:endParaRPr lang="en-US"/>
        </a:p>
      </dgm:t>
    </dgm:pt>
    <dgm:pt modelId="{240D82E4-B852-48BB-B10B-9876E86E23F6}" type="pres">
      <dgm:prSet presAssocID="{4BB4850C-BDA0-4F25-8A55-456E65A81941}" presName="Name0" presStyleCnt="0">
        <dgm:presLayoutVars>
          <dgm:dir/>
          <dgm:resizeHandles val="exact"/>
        </dgm:presLayoutVars>
      </dgm:prSet>
      <dgm:spPr/>
    </dgm:pt>
    <dgm:pt modelId="{9790C0D7-62FF-4231-BF53-7481545A5920}" type="pres">
      <dgm:prSet presAssocID="{2C7B3A94-805F-4EA5-8382-ECAF16B88AFC}" presName="compNode" presStyleCnt="0"/>
      <dgm:spPr/>
    </dgm:pt>
    <dgm:pt modelId="{DA933BDF-AFDA-4E59-92EE-A26FBE496972}" type="pres">
      <dgm:prSet presAssocID="{2C7B3A94-805F-4EA5-8382-ECAF16B88AFC}" presName="pictRect" presStyleLbl="node1" presStyleIdx="0" presStyleCnt="4"/>
      <dgm:spPr>
        <a:blipFill rotWithShape="1">
          <a:blip xmlns:r="http://schemas.openxmlformats.org/officeDocument/2006/relationships" r:embed="rId1"/>
          <a:stretch>
            <a:fillRect/>
          </a:stretch>
        </a:blipFill>
      </dgm:spPr>
    </dgm:pt>
    <dgm:pt modelId="{B1262EB0-9A93-41A4-AA53-262E5B43651D}" type="pres">
      <dgm:prSet presAssocID="{2C7B3A94-805F-4EA5-8382-ECAF16B88AFC}" presName="textRect" presStyleLbl="revTx" presStyleIdx="0" presStyleCnt="4">
        <dgm:presLayoutVars>
          <dgm:bulletEnabled val="1"/>
        </dgm:presLayoutVars>
      </dgm:prSet>
      <dgm:spPr/>
    </dgm:pt>
    <dgm:pt modelId="{FA100D3C-683B-4458-9B4A-BCECFC452499}" type="pres">
      <dgm:prSet presAssocID="{F72F362D-6F7E-4343-A7AC-E0D0913D228B}" presName="sibTrans" presStyleLbl="sibTrans2D1" presStyleIdx="0" presStyleCnt="0"/>
      <dgm:spPr/>
    </dgm:pt>
    <dgm:pt modelId="{55A55B6F-CD3B-4340-8C18-783227AFFBAF}" type="pres">
      <dgm:prSet presAssocID="{FDD48D66-4611-45BF-B198-2C026D925FA2}" presName="compNode" presStyleCnt="0"/>
      <dgm:spPr/>
    </dgm:pt>
    <dgm:pt modelId="{8671F2B5-EC00-4941-B6E3-EE8E4762C41B}" type="pres">
      <dgm:prSet presAssocID="{FDD48D66-4611-45BF-B198-2C026D925FA2}" presName="pictRect" presStyleLbl="node1" presStyleIdx="1" presStyleCnt="4"/>
      <dgm:spPr>
        <a:blipFill rotWithShape="1">
          <a:blip xmlns:r="http://schemas.openxmlformats.org/officeDocument/2006/relationships" r:embed="rId2"/>
          <a:stretch>
            <a:fillRect/>
          </a:stretch>
        </a:blipFill>
      </dgm:spPr>
    </dgm:pt>
    <dgm:pt modelId="{F3C7738A-0A33-434B-9F20-15E59D3D9AA8}" type="pres">
      <dgm:prSet presAssocID="{FDD48D66-4611-45BF-B198-2C026D925FA2}" presName="textRect" presStyleLbl="revTx" presStyleIdx="1" presStyleCnt="4">
        <dgm:presLayoutVars>
          <dgm:bulletEnabled val="1"/>
        </dgm:presLayoutVars>
      </dgm:prSet>
      <dgm:spPr/>
    </dgm:pt>
    <dgm:pt modelId="{55BDA034-28E4-4BED-BC92-C877A9CE7612}" type="pres">
      <dgm:prSet presAssocID="{E6C6D4F1-46F2-4B48-BA97-5D5CDA9E3B4C}" presName="sibTrans" presStyleLbl="sibTrans2D1" presStyleIdx="0" presStyleCnt="0"/>
      <dgm:spPr/>
    </dgm:pt>
    <dgm:pt modelId="{08604950-F7EA-4B7F-8E62-D6F4AF77A1BA}" type="pres">
      <dgm:prSet presAssocID="{F79B64CF-6B6A-4B15-97C4-0F0C71E6DF13}" presName="compNode" presStyleCnt="0"/>
      <dgm:spPr/>
    </dgm:pt>
    <dgm:pt modelId="{26341BE0-FEA5-421D-A6F4-1EACAB48A0C8}" type="pres">
      <dgm:prSet presAssocID="{F79B64CF-6B6A-4B15-97C4-0F0C71E6DF13}" presName="pictRect" presStyleLbl="node1" presStyleIdx="2" presStyleCnt="4"/>
      <dgm:spPr>
        <a:blipFill rotWithShape="1">
          <a:blip xmlns:r="http://schemas.openxmlformats.org/officeDocument/2006/relationships" r:embed="rId3"/>
          <a:stretch>
            <a:fillRect/>
          </a:stretch>
        </a:blipFill>
      </dgm:spPr>
    </dgm:pt>
    <dgm:pt modelId="{7EE388B7-A8FA-4B13-8A00-13AA4F18321D}" type="pres">
      <dgm:prSet presAssocID="{F79B64CF-6B6A-4B15-97C4-0F0C71E6DF13}" presName="textRect" presStyleLbl="revTx" presStyleIdx="2" presStyleCnt="4">
        <dgm:presLayoutVars>
          <dgm:bulletEnabled val="1"/>
        </dgm:presLayoutVars>
      </dgm:prSet>
      <dgm:spPr/>
    </dgm:pt>
    <dgm:pt modelId="{48FAA069-D1D6-45E4-A6DA-19F0C4C90683}" type="pres">
      <dgm:prSet presAssocID="{B0770955-7EFA-45F3-8EC3-218E7319936C}" presName="sibTrans" presStyleLbl="sibTrans2D1" presStyleIdx="0" presStyleCnt="0"/>
      <dgm:spPr/>
    </dgm:pt>
    <dgm:pt modelId="{286F5CA6-C483-4600-B5E9-296076E0031A}" type="pres">
      <dgm:prSet presAssocID="{EF517C96-667C-47B5-B5EC-2E43E6A77DBC}" presName="compNode" presStyleCnt="0"/>
      <dgm:spPr/>
    </dgm:pt>
    <dgm:pt modelId="{6C119F1F-B047-403E-AAB3-C0FE02755508}" type="pres">
      <dgm:prSet presAssocID="{EF517C96-667C-47B5-B5EC-2E43E6A77DBC}" presName="pictRect" presStyleLbl="node1" presStyleIdx="3" presStyleCnt="4"/>
      <dgm:spPr>
        <a:blipFill rotWithShape="1">
          <a:blip xmlns:r="http://schemas.openxmlformats.org/officeDocument/2006/relationships" r:embed="rId4"/>
          <a:stretch>
            <a:fillRect/>
          </a:stretch>
        </a:blipFill>
      </dgm:spPr>
    </dgm:pt>
    <dgm:pt modelId="{E5997CA3-D4E9-4929-BAD6-9C3C372F5FD2}" type="pres">
      <dgm:prSet presAssocID="{EF517C96-667C-47B5-B5EC-2E43E6A77DBC}" presName="textRect" presStyleLbl="revTx" presStyleIdx="3" presStyleCnt="4">
        <dgm:presLayoutVars>
          <dgm:bulletEnabled val="1"/>
        </dgm:presLayoutVars>
      </dgm:prSet>
      <dgm:spPr/>
    </dgm:pt>
  </dgm:ptLst>
  <dgm:cxnLst>
    <dgm:cxn modelId="{F8207621-EDB5-4465-8549-1A331ED4989F}" srcId="{4BB4850C-BDA0-4F25-8A55-456E65A81941}" destId="{F79B64CF-6B6A-4B15-97C4-0F0C71E6DF13}" srcOrd="2" destOrd="0" parTransId="{51C85D16-1BB6-43A7-9539-12352C899014}" sibTransId="{B0770955-7EFA-45F3-8EC3-218E7319936C}"/>
    <dgm:cxn modelId="{3C20BD38-ADD4-4537-A0A5-8A4B17AB60A4}" type="presOf" srcId="{FDD48D66-4611-45BF-B198-2C026D925FA2}" destId="{F3C7738A-0A33-434B-9F20-15E59D3D9AA8}" srcOrd="0" destOrd="0" presId="urn:microsoft.com/office/officeart/2005/8/layout/pList1"/>
    <dgm:cxn modelId="{06D79046-4E3D-42A0-9DBF-F08555B0FD3B}" srcId="{4BB4850C-BDA0-4F25-8A55-456E65A81941}" destId="{EF517C96-667C-47B5-B5EC-2E43E6A77DBC}" srcOrd="3" destOrd="0" parTransId="{46EB2722-5B95-43C5-A79A-70C8F8D1E994}" sibTransId="{09E4316C-91F2-4FD0-AC83-75CBF39D98B0}"/>
    <dgm:cxn modelId="{AB80AB50-BFCC-45F2-817F-09F0CED58FD6}" type="presOf" srcId="{B0770955-7EFA-45F3-8EC3-218E7319936C}" destId="{48FAA069-D1D6-45E4-A6DA-19F0C4C90683}" srcOrd="0" destOrd="0" presId="urn:microsoft.com/office/officeart/2005/8/layout/pList1"/>
    <dgm:cxn modelId="{A5E0F753-629A-4592-B2C8-476200C9D50C}" srcId="{4BB4850C-BDA0-4F25-8A55-456E65A81941}" destId="{2C7B3A94-805F-4EA5-8382-ECAF16B88AFC}" srcOrd="0" destOrd="0" parTransId="{D76F31B5-39BA-41B8-B342-2287D7FF1E7F}" sibTransId="{F72F362D-6F7E-4343-A7AC-E0D0913D228B}"/>
    <dgm:cxn modelId="{3D9BD256-516D-4288-A87B-4813D6680751}" type="presOf" srcId="{4BB4850C-BDA0-4F25-8A55-456E65A81941}" destId="{240D82E4-B852-48BB-B10B-9876E86E23F6}" srcOrd="0" destOrd="0" presId="urn:microsoft.com/office/officeart/2005/8/layout/pList1"/>
    <dgm:cxn modelId="{0469DE93-9DBB-4179-BF8A-A5DEBF5F7E15}" type="presOf" srcId="{F72F362D-6F7E-4343-A7AC-E0D0913D228B}" destId="{FA100D3C-683B-4458-9B4A-BCECFC452499}" srcOrd="0" destOrd="0" presId="urn:microsoft.com/office/officeart/2005/8/layout/pList1"/>
    <dgm:cxn modelId="{8D00F79F-7B68-4444-BB38-15CB0E73DA32}" type="presOf" srcId="{F79B64CF-6B6A-4B15-97C4-0F0C71E6DF13}" destId="{7EE388B7-A8FA-4B13-8A00-13AA4F18321D}" srcOrd="0" destOrd="0" presId="urn:microsoft.com/office/officeart/2005/8/layout/pList1"/>
    <dgm:cxn modelId="{54493AAC-2A5D-4C55-9F2C-E1C79E85F223}" type="presOf" srcId="{EF517C96-667C-47B5-B5EC-2E43E6A77DBC}" destId="{E5997CA3-D4E9-4929-BAD6-9C3C372F5FD2}" srcOrd="0" destOrd="0" presId="urn:microsoft.com/office/officeart/2005/8/layout/pList1"/>
    <dgm:cxn modelId="{565E8CBB-36C0-46ED-B3D9-CE5E00FE869D}" srcId="{4BB4850C-BDA0-4F25-8A55-456E65A81941}" destId="{FDD48D66-4611-45BF-B198-2C026D925FA2}" srcOrd="1" destOrd="0" parTransId="{C92305D3-2DB9-4941-9CD5-E93D778F0E13}" sibTransId="{E6C6D4F1-46F2-4B48-BA97-5D5CDA9E3B4C}"/>
    <dgm:cxn modelId="{785911C7-E007-421D-A800-CD3C16F7BE87}" type="presOf" srcId="{E6C6D4F1-46F2-4B48-BA97-5D5CDA9E3B4C}" destId="{55BDA034-28E4-4BED-BC92-C877A9CE7612}" srcOrd="0" destOrd="0" presId="urn:microsoft.com/office/officeart/2005/8/layout/pList1"/>
    <dgm:cxn modelId="{C6651ADC-7CF9-46E5-88A3-481D81CD6B0F}" type="presOf" srcId="{2C7B3A94-805F-4EA5-8382-ECAF16B88AFC}" destId="{B1262EB0-9A93-41A4-AA53-262E5B43651D}" srcOrd="0" destOrd="0" presId="urn:microsoft.com/office/officeart/2005/8/layout/pList1"/>
    <dgm:cxn modelId="{BAC13D0F-25C1-4D36-93A9-BF7250F81ED9}" type="presParOf" srcId="{240D82E4-B852-48BB-B10B-9876E86E23F6}" destId="{9790C0D7-62FF-4231-BF53-7481545A5920}" srcOrd="0" destOrd="0" presId="urn:microsoft.com/office/officeart/2005/8/layout/pList1"/>
    <dgm:cxn modelId="{57F72F50-4235-427C-8BEE-23B44FD1E933}" type="presParOf" srcId="{9790C0D7-62FF-4231-BF53-7481545A5920}" destId="{DA933BDF-AFDA-4E59-92EE-A26FBE496972}" srcOrd="0" destOrd="0" presId="urn:microsoft.com/office/officeart/2005/8/layout/pList1"/>
    <dgm:cxn modelId="{E1153442-A645-41F9-B2BD-79501F0A0773}" type="presParOf" srcId="{9790C0D7-62FF-4231-BF53-7481545A5920}" destId="{B1262EB0-9A93-41A4-AA53-262E5B43651D}" srcOrd="1" destOrd="0" presId="urn:microsoft.com/office/officeart/2005/8/layout/pList1"/>
    <dgm:cxn modelId="{412CE633-4C76-4CF0-8096-43F70F819F38}" type="presParOf" srcId="{240D82E4-B852-48BB-B10B-9876E86E23F6}" destId="{FA100D3C-683B-4458-9B4A-BCECFC452499}" srcOrd="1" destOrd="0" presId="urn:microsoft.com/office/officeart/2005/8/layout/pList1"/>
    <dgm:cxn modelId="{B217FCA5-8956-421F-97AA-E9CD0F8E9400}" type="presParOf" srcId="{240D82E4-B852-48BB-B10B-9876E86E23F6}" destId="{55A55B6F-CD3B-4340-8C18-783227AFFBAF}" srcOrd="2" destOrd="0" presId="urn:microsoft.com/office/officeart/2005/8/layout/pList1"/>
    <dgm:cxn modelId="{1440FA08-3F9C-44B5-BCD5-BB08E25E8B6B}" type="presParOf" srcId="{55A55B6F-CD3B-4340-8C18-783227AFFBAF}" destId="{8671F2B5-EC00-4941-B6E3-EE8E4762C41B}" srcOrd="0" destOrd="0" presId="urn:microsoft.com/office/officeart/2005/8/layout/pList1"/>
    <dgm:cxn modelId="{4EBE782B-06AD-423C-B97E-C5C59CFACC96}" type="presParOf" srcId="{55A55B6F-CD3B-4340-8C18-783227AFFBAF}" destId="{F3C7738A-0A33-434B-9F20-15E59D3D9AA8}" srcOrd="1" destOrd="0" presId="urn:microsoft.com/office/officeart/2005/8/layout/pList1"/>
    <dgm:cxn modelId="{C37DBF3A-9DFE-4763-99E3-E34FE491EFD1}" type="presParOf" srcId="{240D82E4-B852-48BB-B10B-9876E86E23F6}" destId="{55BDA034-28E4-4BED-BC92-C877A9CE7612}" srcOrd="3" destOrd="0" presId="urn:microsoft.com/office/officeart/2005/8/layout/pList1"/>
    <dgm:cxn modelId="{DD5DA3F8-9763-497A-A78F-425FB648AED2}" type="presParOf" srcId="{240D82E4-B852-48BB-B10B-9876E86E23F6}" destId="{08604950-F7EA-4B7F-8E62-D6F4AF77A1BA}" srcOrd="4" destOrd="0" presId="urn:microsoft.com/office/officeart/2005/8/layout/pList1"/>
    <dgm:cxn modelId="{2DB7ED76-A242-4B65-9E0B-B05EAA83EBB4}" type="presParOf" srcId="{08604950-F7EA-4B7F-8E62-D6F4AF77A1BA}" destId="{26341BE0-FEA5-421D-A6F4-1EACAB48A0C8}" srcOrd="0" destOrd="0" presId="urn:microsoft.com/office/officeart/2005/8/layout/pList1"/>
    <dgm:cxn modelId="{EEF88D3F-C260-4E3B-89E4-B4AF20AD6335}" type="presParOf" srcId="{08604950-F7EA-4B7F-8E62-D6F4AF77A1BA}" destId="{7EE388B7-A8FA-4B13-8A00-13AA4F18321D}" srcOrd="1" destOrd="0" presId="urn:microsoft.com/office/officeart/2005/8/layout/pList1"/>
    <dgm:cxn modelId="{E1C75F01-B764-4072-8D9B-79CDF2807DA7}" type="presParOf" srcId="{240D82E4-B852-48BB-B10B-9876E86E23F6}" destId="{48FAA069-D1D6-45E4-A6DA-19F0C4C90683}" srcOrd="5" destOrd="0" presId="urn:microsoft.com/office/officeart/2005/8/layout/pList1"/>
    <dgm:cxn modelId="{897802DE-A13A-4B38-A3FB-22E977FD4422}" type="presParOf" srcId="{240D82E4-B852-48BB-B10B-9876E86E23F6}" destId="{286F5CA6-C483-4600-B5E9-296076E0031A}" srcOrd="6" destOrd="0" presId="urn:microsoft.com/office/officeart/2005/8/layout/pList1"/>
    <dgm:cxn modelId="{8C6140CD-4A5C-4CDB-A4DD-4797F0C8294C}" type="presParOf" srcId="{286F5CA6-C483-4600-B5E9-296076E0031A}" destId="{6C119F1F-B047-403E-AAB3-C0FE02755508}" srcOrd="0" destOrd="0" presId="urn:microsoft.com/office/officeart/2005/8/layout/pList1"/>
    <dgm:cxn modelId="{CE2A5EBC-1216-4EC4-9B6D-42522750DFA7}" type="presParOf" srcId="{286F5CA6-C483-4600-B5E9-296076E0031A}" destId="{E5997CA3-D4E9-4929-BAD6-9C3C372F5FD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23CBE-FF81-48EF-A84D-4E56889CEB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106843C-2F02-445C-A22C-C87751702B88}">
      <dgm:prSet phldrT="[Text]"/>
      <dgm:spPr/>
      <dgm:t>
        <a:bodyPr/>
        <a:lstStyle/>
        <a:p>
          <a:r>
            <a:rPr lang="en-US" dirty="0"/>
            <a:t>Continuous Feedback</a:t>
          </a:r>
        </a:p>
      </dgm:t>
    </dgm:pt>
    <dgm:pt modelId="{7AE62861-63B2-416E-9ED8-A3D03522D8D3}" type="parTrans" cxnId="{19BEEB9B-605C-4C9D-8B85-71D22FCFD461}">
      <dgm:prSet/>
      <dgm:spPr/>
      <dgm:t>
        <a:bodyPr/>
        <a:lstStyle/>
        <a:p>
          <a:endParaRPr lang="en-US"/>
        </a:p>
      </dgm:t>
    </dgm:pt>
    <dgm:pt modelId="{A877F3E9-4D50-4B7E-A4D6-467C7017B07C}" type="sibTrans" cxnId="{19BEEB9B-605C-4C9D-8B85-71D22FCFD461}">
      <dgm:prSet/>
      <dgm:spPr/>
      <dgm:t>
        <a:bodyPr/>
        <a:lstStyle/>
        <a:p>
          <a:endParaRPr lang="en-US"/>
        </a:p>
      </dgm:t>
    </dgm:pt>
    <dgm:pt modelId="{227AA599-FB53-4DBE-804E-C401D048CEB3}">
      <dgm:prSet phldrT="[Text]"/>
      <dgm:spPr/>
      <dgm:t>
        <a:bodyPr/>
        <a:lstStyle/>
        <a:p>
          <a:r>
            <a:rPr lang="en-US" dirty="0"/>
            <a:t>Ask for Opinion</a:t>
          </a:r>
        </a:p>
      </dgm:t>
    </dgm:pt>
    <dgm:pt modelId="{C08259DE-4691-4DF5-9BBE-836922C25329}" type="parTrans" cxnId="{8AFB7D14-36C6-4925-82EB-65B84E5DB272}">
      <dgm:prSet/>
      <dgm:spPr/>
      <dgm:t>
        <a:bodyPr/>
        <a:lstStyle/>
        <a:p>
          <a:endParaRPr lang="en-US"/>
        </a:p>
      </dgm:t>
    </dgm:pt>
    <dgm:pt modelId="{595ADEF8-5586-47E4-8025-E3F8835A49C3}" type="sibTrans" cxnId="{8AFB7D14-36C6-4925-82EB-65B84E5DB272}">
      <dgm:prSet/>
      <dgm:spPr/>
      <dgm:t>
        <a:bodyPr/>
        <a:lstStyle/>
        <a:p>
          <a:endParaRPr lang="en-US"/>
        </a:p>
      </dgm:t>
    </dgm:pt>
    <dgm:pt modelId="{EAE57E4C-4453-480B-99EA-31B1EF4BC96A}">
      <dgm:prSet phldrT="[Text]"/>
      <dgm:spPr/>
      <dgm:t>
        <a:bodyPr/>
        <a:lstStyle/>
        <a:p>
          <a:r>
            <a:rPr lang="en-US" dirty="0"/>
            <a:t>Take To Relevant Person</a:t>
          </a:r>
        </a:p>
      </dgm:t>
    </dgm:pt>
    <dgm:pt modelId="{CC41AB67-ABAF-42F5-AB8E-48E8E56CBF03}" type="parTrans" cxnId="{413E00E4-704C-4918-A022-B92FE8C0B9AD}">
      <dgm:prSet/>
      <dgm:spPr/>
      <dgm:t>
        <a:bodyPr/>
        <a:lstStyle/>
        <a:p>
          <a:endParaRPr lang="en-US"/>
        </a:p>
      </dgm:t>
    </dgm:pt>
    <dgm:pt modelId="{5567DCD3-6052-4016-8225-A88EE32961DF}" type="sibTrans" cxnId="{413E00E4-704C-4918-A022-B92FE8C0B9AD}">
      <dgm:prSet/>
      <dgm:spPr/>
      <dgm:t>
        <a:bodyPr/>
        <a:lstStyle/>
        <a:p>
          <a:endParaRPr lang="en-US"/>
        </a:p>
      </dgm:t>
    </dgm:pt>
    <dgm:pt modelId="{78092B9C-3C93-4A48-9DA4-584929CAC74D}">
      <dgm:prSet phldrT="[Text]"/>
      <dgm:spPr/>
      <dgm:t>
        <a:bodyPr/>
        <a:lstStyle/>
        <a:p>
          <a:r>
            <a:rPr lang="en-US" dirty="0"/>
            <a:t>Receive Outcome</a:t>
          </a:r>
        </a:p>
      </dgm:t>
    </dgm:pt>
    <dgm:pt modelId="{26E9FF98-3B8D-47A0-BF43-8704362E2A27}" type="parTrans" cxnId="{4490207B-C245-48EF-99FD-CB27C6A23064}">
      <dgm:prSet/>
      <dgm:spPr/>
      <dgm:t>
        <a:bodyPr/>
        <a:lstStyle/>
        <a:p>
          <a:endParaRPr lang="en-US"/>
        </a:p>
      </dgm:t>
    </dgm:pt>
    <dgm:pt modelId="{6A8B2CD5-FB9A-4023-B9DE-D9DCD5D5FDFD}" type="sibTrans" cxnId="{4490207B-C245-48EF-99FD-CB27C6A23064}">
      <dgm:prSet/>
      <dgm:spPr/>
      <dgm:t>
        <a:bodyPr/>
        <a:lstStyle/>
        <a:p>
          <a:endParaRPr lang="en-US"/>
        </a:p>
      </dgm:t>
    </dgm:pt>
    <dgm:pt modelId="{192F7D2E-BEF2-4F9D-B7C6-411A5A4EFB99}">
      <dgm:prSet phldrT="[Text]"/>
      <dgm:spPr/>
      <dgm:t>
        <a:bodyPr/>
        <a:lstStyle/>
        <a:p>
          <a:r>
            <a:rPr lang="en-US" dirty="0"/>
            <a:t>Feed back </a:t>
          </a:r>
        </a:p>
      </dgm:t>
    </dgm:pt>
    <dgm:pt modelId="{BC6F7EE6-20F3-42FA-8280-99424EAD67A4}" type="parTrans" cxnId="{C204E5C8-DF26-4C9F-BC3B-D20F800DB548}">
      <dgm:prSet/>
      <dgm:spPr/>
      <dgm:t>
        <a:bodyPr/>
        <a:lstStyle/>
        <a:p>
          <a:endParaRPr lang="en-US"/>
        </a:p>
      </dgm:t>
    </dgm:pt>
    <dgm:pt modelId="{7ABAA40F-D33E-4A6C-9872-62DD94175D36}" type="sibTrans" cxnId="{C204E5C8-DF26-4C9F-BC3B-D20F800DB548}">
      <dgm:prSet/>
      <dgm:spPr/>
      <dgm:t>
        <a:bodyPr/>
        <a:lstStyle/>
        <a:p>
          <a:endParaRPr lang="en-US"/>
        </a:p>
      </dgm:t>
    </dgm:pt>
    <dgm:pt modelId="{9A8EB4D7-16E3-4162-9D3D-8C157B062353}" type="pres">
      <dgm:prSet presAssocID="{AAD23CBE-FF81-48EF-A84D-4E56889CEBAF}" presName="Name0" presStyleCnt="0">
        <dgm:presLayoutVars>
          <dgm:chMax val="1"/>
          <dgm:dir/>
          <dgm:animLvl val="ctr"/>
          <dgm:resizeHandles val="exact"/>
        </dgm:presLayoutVars>
      </dgm:prSet>
      <dgm:spPr/>
    </dgm:pt>
    <dgm:pt modelId="{2ECA3FC8-55F4-4FC3-A9CC-2B80AAA91218}" type="pres">
      <dgm:prSet presAssocID="{E106843C-2F02-445C-A22C-C87751702B88}" presName="centerShape" presStyleLbl="node0" presStyleIdx="0" presStyleCnt="1"/>
      <dgm:spPr/>
    </dgm:pt>
    <dgm:pt modelId="{6B4CB186-80C7-4F05-BA82-F299C3EC0BDC}" type="pres">
      <dgm:prSet presAssocID="{227AA599-FB53-4DBE-804E-C401D048CEB3}" presName="node" presStyleLbl="node1" presStyleIdx="0" presStyleCnt="4">
        <dgm:presLayoutVars>
          <dgm:bulletEnabled val="1"/>
        </dgm:presLayoutVars>
      </dgm:prSet>
      <dgm:spPr/>
    </dgm:pt>
    <dgm:pt modelId="{E612A7FC-3854-4F1B-9D43-DA10348E73C6}" type="pres">
      <dgm:prSet presAssocID="{227AA599-FB53-4DBE-804E-C401D048CEB3}" presName="dummy" presStyleCnt="0"/>
      <dgm:spPr/>
    </dgm:pt>
    <dgm:pt modelId="{C946BFD4-F752-4AC8-801B-E82E2ADC19D0}" type="pres">
      <dgm:prSet presAssocID="{595ADEF8-5586-47E4-8025-E3F8835A49C3}" presName="sibTrans" presStyleLbl="sibTrans2D1" presStyleIdx="0" presStyleCnt="4"/>
      <dgm:spPr/>
    </dgm:pt>
    <dgm:pt modelId="{CEEEFA06-6FA0-444E-B293-657387491298}" type="pres">
      <dgm:prSet presAssocID="{EAE57E4C-4453-480B-99EA-31B1EF4BC96A}" presName="node" presStyleLbl="node1" presStyleIdx="1" presStyleCnt="4">
        <dgm:presLayoutVars>
          <dgm:bulletEnabled val="1"/>
        </dgm:presLayoutVars>
      </dgm:prSet>
      <dgm:spPr/>
    </dgm:pt>
    <dgm:pt modelId="{BFD6D5FA-50DE-4156-BE32-513139944940}" type="pres">
      <dgm:prSet presAssocID="{EAE57E4C-4453-480B-99EA-31B1EF4BC96A}" presName="dummy" presStyleCnt="0"/>
      <dgm:spPr/>
    </dgm:pt>
    <dgm:pt modelId="{46FA93EF-9125-49BD-BC2B-712EB0BEC44E}" type="pres">
      <dgm:prSet presAssocID="{5567DCD3-6052-4016-8225-A88EE32961DF}" presName="sibTrans" presStyleLbl="sibTrans2D1" presStyleIdx="1" presStyleCnt="4"/>
      <dgm:spPr/>
    </dgm:pt>
    <dgm:pt modelId="{CC5D1B58-0A2F-45E6-BAB5-2D9A81E3A191}" type="pres">
      <dgm:prSet presAssocID="{78092B9C-3C93-4A48-9DA4-584929CAC74D}" presName="node" presStyleLbl="node1" presStyleIdx="2" presStyleCnt="4">
        <dgm:presLayoutVars>
          <dgm:bulletEnabled val="1"/>
        </dgm:presLayoutVars>
      </dgm:prSet>
      <dgm:spPr/>
    </dgm:pt>
    <dgm:pt modelId="{E7D53103-0A33-44AF-9740-03FF7152DF24}" type="pres">
      <dgm:prSet presAssocID="{78092B9C-3C93-4A48-9DA4-584929CAC74D}" presName="dummy" presStyleCnt="0"/>
      <dgm:spPr/>
    </dgm:pt>
    <dgm:pt modelId="{57586559-BB96-4D56-B5D7-BF4306446187}" type="pres">
      <dgm:prSet presAssocID="{6A8B2CD5-FB9A-4023-B9DE-D9DCD5D5FDFD}" presName="sibTrans" presStyleLbl="sibTrans2D1" presStyleIdx="2" presStyleCnt="4"/>
      <dgm:spPr/>
    </dgm:pt>
    <dgm:pt modelId="{30031FE0-C708-47E4-8EC3-AECEBCFC6C7F}" type="pres">
      <dgm:prSet presAssocID="{192F7D2E-BEF2-4F9D-B7C6-411A5A4EFB99}" presName="node" presStyleLbl="node1" presStyleIdx="3" presStyleCnt="4">
        <dgm:presLayoutVars>
          <dgm:bulletEnabled val="1"/>
        </dgm:presLayoutVars>
      </dgm:prSet>
      <dgm:spPr/>
    </dgm:pt>
    <dgm:pt modelId="{CDA0A982-092E-4339-BD86-528CBAA1121A}" type="pres">
      <dgm:prSet presAssocID="{192F7D2E-BEF2-4F9D-B7C6-411A5A4EFB99}" presName="dummy" presStyleCnt="0"/>
      <dgm:spPr/>
    </dgm:pt>
    <dgm:pt modelId="{A5B94365-FF93-46FB-8457-8BAAAC7D026F}" type="pres">
      <dgm:prSet presAssocID="{7ABAA40F-D33E-4A6C-9872-62DD94175D36}" presName="sibTrans" presStyleLbl="sibTrans2D1" presStyleIdx="3" presStyleCnt="4"/>
      <dgm:spPr/>
    </dgm:pt>
  </dgm:ptLst>
  <dgm:cxnLst>
    <dgm:cxn modelId="{C312AB10-D40B-4CEA-9EF9-6B4C32810582}" type="presOf" srcId="{6A8B2CD5-FB9A-4023-B9DE-D9DCD5D5FDFD}" destId="{57586559-BB96-4D56-B5D7-BF4306446187}" srcOrd="0" destOrd="0" presId="urn:microsoft.com/office/officeart/2005/8/layout/radial6"/>
    <dgm:cxn modelId="{8AFB7D14-36C6-4925-82EB-65B84E5DB272}" srcId="{E106843C-2F02-445C-A22C-C87751702B88}" destId="{227AA599-FB53-4DBE-804E-C401D048CEB3}" srcOrd="0" destOrd="0" parTransId="{C08259DE-4691-4DF5-9BBE-836922C25329}" sibTransId="{595ADEF8-5586-47E4-8025-E3F8835A49C3}"/>
    <dgm:cxn modelId="{CB0FB535-3D52-4FF2-B6DB-41D071A2935A}" type="presOf" srcId="{192F7D2E-BEF2-4F9D-B7C6-411A5A4EFB99}" destId="{30031FE0-C708-47E4-8EC3-AECEBCFC6C7F}" srcOrd="0" destOrd="0" presId="urn:microsoft.com/office/officeart/2005/8/layout/radial6"/>
    <dgm:cxn modelId="{B6DEF038-13F7-45FE-BC9A-87A1D48DAADD}" type="presOf" srcId="{AAD23CBE-FF81-48EF-A84D-4E56889CEBAF}" destId="{9A8EB4D7-16E3-4162-9D3D-8C157B062353}" srcOrd="0" destOrd="0" presId="urn:microsoft.com/office/officeart/2005/8/layout/radial6"/>
    <dgm:cxn modelId="{094D7570-FF02-48A7-B558-B3746566E04D}" type="presOf" srcId="{227AA599-FB53-4DBE-804E-C401D048CEB3}" destId="{6B4CB186-80C7-4F05-BA82-F299C3EC0BDC}" srcOrd="0" destOrd="0" presId="urn:microsoft.com/office/officeart/2005/8/layout/radial6"/>
    <dgm:cxn modelId="{0CA82754-5E22-4C0F-9D97-ABF5CEBB01BC}" type="presOf" srcId="{5567DCD3-6052-4016-8225-A88EE32961DF}" destId="{46FA93EF-9125-49BD-BC2B-712EB0BEC44E}" srcOrd="0" destOrd="0" presId="urn:microsoft.com/office/officeart/2005/8/layout/radial6"/>
    <dgm:cxn modelId="{4490207B-C245-48EF-99FD-CB27C6A23064}" srcId="{E106843C-2F02-445C-A22C-C87751702B88}" destId="{78092B9C-3C93-4A48-9DA4-584929CAC74D}" srcOrd="2" destOrd="0" parTransId="{26E9FF98-3B8D-47A0-BF43-8704362E2A27}" sibTransId="{6A8B2CD5-FB9A-4023-B9DE-D9DCD5D5FDFD}"/>
    <dgm:cxn modelId="{95A10287-2303-4F4F-B5AC-C52E455E54CD}" type="presOf" srcId="{E106843C-2F02-445C-A22C-C87751702B88}" destId="{2ECA3FC8-55F4-4FC3-A9CC-2B80AAA91218}" srcOrd="0" destOrd="0" presId="urn:microsoft.com/office/officeart/2005/8/layout/radial6"/>
    <dgm:cxn modelId="{39FACE9A-1596-4B2A-853B-CEB3D9F85707}" type="presOf" srcId="{EAE57E4C-4453-480B-99EA-31B1EF4BC96A}" destId="{CEEEFA06-6FA0-444E-B293-657387491298}" srcOrd="0" destOrd="0" presId="urn:microsoft.com/office/officeart/2005/8/layout/radial6"/>
    <dgm:cxn modelId="{19BEEB9B-605C-4C9D-8B85-71D22FCFD461}" srcId="{AAD23CBE-FF81-48EF-A84D-4E56889CEBAF}" destId="{E106843C-2F02-445C-A22C-C87751702B88}" srcOrd="0" destOrd="0" parTransId="{7AE62861-63B2-416E-9ED8-A3D03522D8D3}" sibTransId="{A877F3E9-4D50-4B7E-A4D6-467C7017B07C}"/>
    <dgm:cxn modelId="{3B518BA6-F58A-4409-97AF-ACC058F43C40}" type="presOf" srcId="{78092B9C-3C93-4A48-9DA4-584929CAC74D}" destId="{CC5D1B58-0A2F-45E6-BAB5-2D9A81E3A191}" srcOrd="0" destOrd="0" presId="urn:microsoft.com/office/officeart/2005/8/layout/radial6"/>
    <dgm:cxn modelId="{C204E5C8-DF26-4C9F-BC3B-D20F800DB548}" srcId="{E106843C-2F02-445C-A22C-C87751702B88}" destId="{192F7D2E-BEF2-4F9D-B7C6-411A5A4EFB99}" srcOrd="3" destOrd="0" parTransId="{BC6F7EE6-20F3-42FA-8280-99424EAD67A4}" sibTransId="{7ABAA40F-D33E-4A6C-9872-62DD94175D36}"/>
    <dgm:cxn modelId="{DB8CCADC-46FB-4626-B07B-ABD7550EB21B}" type="presOf" srcId="{595ADEF8-5586-47E4-8025-E3F8835A49C3}" destId="{C946BFD4-F752-4AC8-801B-E82E2ADC19D0}" srcOrd="0" destOrd="0" presId="urn:microsoft.com/office/officeart/2005/8/layout/radial6"/>
    <dgm:cxn modelId="{413E00E4-704C-4918-A022-B92FE8C0B9AD}" srcId="{E106843C-2F02-445C-A22C-C87751702B88}" destId="{EAE57E4C-4453-480B-99EA-31B1EF4BC96A}" srcOrd="1" destOrd="0" parTransId="{CC41AB67-ABAF-42F5-AB8E-48E8E56CBF03}" sibTransId="{5567DCD3-6052-4016-8225-A88EE32961DF}"/>
    <dgm:cxn modelId="{F56338E4-D2E2-477A-B226-2614BE9F5B8B}" type="presOf" srcId="{7ABAA40F-D33E-4A6C-9872-62DD94175D36}" destId="{A5B94365-FF93-46FB-8457-8BAAAC7D026F}" srcOrd="0" destOrd="0" presId="urn:microsoft.com/office/officeart/2005/8/layout/radial6"/>
    <dgm:cxn modelId="{16E088FC-D651-4E51-A48A-3C88A50DDB0F}" type="presParOf" srcId="{9A8EB4D7-16E3-4162-9D3D-8C157B062353}" destId="{2ECA3FC8-55F4-4FC3-A9CC-2B80AAA91218}" srcOrd="0" destOrd="0" presId="urn:microsoft.com/office/officeart/2005/8/layout/radial6"/>
    <dgm:cxn modelId="{E4056FFC-1822-463E-8737-84A317856059}" type="presParOf" srcId="{9A8EB4D7-16E3-4162-9D3D-8C157B062353}" destId="{6B4CB186-80C7-4F05-BA82-F299C3EC0BDC}" srcOrd="1" destOrd="0" presId="urn:microsoft.com/office/officeart/2005/8/layout/radial6"/>
    <dgm:cxn modelId="{6909E4AD-EB9E-42C6-8F39-EA30FAF41F43}" type="presParOf" srcId="{9A8EB4D7-16E3-4162-9D3D-8C157B062353}" destId="{E612A7FC-3854-4F1B-9D43-DA10348E73C6}" srcOrd="2" destOrd="0" presId="urn:microsoft.com/office/officeart/2005/8/layout/radial6"/>
    <dgm:cxn modelId="{E7AC6A1B-E598-4085-B4A9-1F2437733A3C}" type="presParOf" srcId="{9A8EB4D7-16E3-4162-9D3D-8C157B062353}" destId="{C946BFD4-F752-4AC8-801B-E82E2ADC19D0}" srcOrd="3" destOrd="0" presId="urn:microsoft.com/office/officeart/2005/8/layout/radial6"/>
    <dgm:cxn modelId="{954C251B-4D96-4A57-8495-FACDB7A475B0}" type="presParOf" srcId="{9A8EB4D7-16E3-4162-9D3D-8C157B062353}" destId="{CEEEFA06-6FA0-444E-B293-657387491298}" srcOrd="4" destOrd="0" presId="urn:microsoft.com/office/officeart/2005/8/layout/radial6"/>
    <dgm:cxn modelId="{29DFD00D-3E95-4DDF-A395-471ACFDF2F7B}" type="presParOf" srcId="{9A8EB4D7-16E3-4162-9D3D-8C157B062353}" destId="{BFD6D5FA-50DE-4156-BE32-513139944940}" srcOrd="5" destOrd="0" presId="urn:microsoft.com/office/officeart/2005/8/layout/radial6"/>
    <dgm:cxn modelId="{1754EF3A-479D-4AB4-8059-F562406D6683}" type="presParOf" srcId="{9A8EB4D7-16E3-4162-9D3D-8C157B062353}" destId="{46FA93EF-9125-49BD-BC2B-712EB0BEC44E}" srcOrd="6" destOrd="0" presId="urn:microsoft.com/office/officeart/2005/8/layout/radial6"/>
    <dgm:cxn modelId="{ABAA649B-F780-46DA-A8F4-E1B6142A093B}" type="presParOf" srcId="{9A8EB4D7-16E3-4162-9D3D-8C157B062353}" destId="{CC5D1B58-0A2F-45E6-BAB5-2D9A81E3A191}" srcOrd="7" destOrd="0" presId="urn:microsoft.com/office/officeart/2005/8/layout/radial6"/>
    <dgm:cxn modelId="{842AF4D2-B7A1-461C-9991-5242BD9C1D3F}" type="presParOf" srcId="{9A8EB4D7-16E3-4162-9D3D-8C157B062353}" destId="{E7D53103-0A33-44AF-9740-03FF7152DF24}" srcOrd="8" destOrd="0" presId="urn:microsoft.com/office/officeart/2005/8/layout/radial6"/>
    <dgm:cxn modelId="{9186F302-546B-4C13-9A4D-174DD6608038}" type="presParOf" srcId="{9A8EB4D7-16E3-4162-9D3D-8C157B062353}" destId="{57586559-BB96-4D56-B5D7-BF4306446187}" srcOrd="9" destOrd="0" presId="urn:microsoft.com/office/officeart/2005/8/layout/radial6"/>
    <dgm:cxn modelId="{F052EE21-5B13-40F2-94E4-5738BC29C6EA}" type="presParOf" srcId="{9A8EB4D7-16E3-4162-9D3D-8C157B062353}" destId="{30031FE0-C708-47E4-8EC3-AECEBCFC6C7F}" srcOrd="10" destOrd="0" presId="urn:microsoft.com/office/officeart/2005/8/layout/radial6"/>
    <dgm:cxn modelId="{39DC35DC-F9A6-40BF-9A72-1EB9F45C3DCC}" type="presParOf" srcId="{9A8EB4D7-16E3-4162-9D3D-8C157B062353}" destId="{CDA0A982-092E-4339-BD86-528CBAA1121A}" srcOrd="11" destOrd="0" presId="urn:microsoft.com/office/officeart/2005/8/layout/radial6"/>
    <dgm:cxn modelId="{2DCAF91B-1DCE-48EF-8A60-47E1BB977035}" type="presParOf" srcId="{9A8EB4D7-16E3-4162-9D3D-8C157B062353}" destId="{A5B94365-FF93-46FB-8457-8BAAAC7D026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8D85F-AAB5-4CF3-ABAA-73F4E39E821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B47A31C-E36F-4DFD-A302-8124D698109F}">
      <dgm:prSet phldrT="[Text]"/>
      <dgm:spPr>
        <a:solidFill>
          <a:srgbClr val="0F89AB"/>
        </a:solidFill>
      </dgm:spPr>
      <dgm:t>
        <a:bodyPr/>
        <a:lstStyle/>
        <a:p>
          <a:r>
            <a:rPr lang="en-US" dirty="0">
              <a:latin typeface="Segoe UI" panose="020B0502040204020203" pitchFamily="34" charset="0"/>
              <a:cs typeface="Segoe UI" panose="020B0502040204020203" pitchFamily="34" charset="0"/>
            </a:rPr>
            <a:t>Election</a:t>
          </a:r>
        </a:p>
      </dgm:t>
    </dgm:pt>
    <dgm:pt modelId="{713ADB40-E7A3-41ED-8466-D83FF14D5CE2}" type="parTrans" cxnId="{94AFA047-3FE9-4B4A-A8F3-FF3A657206AF}">
      <dgm:prSet/>
      <dgm:spPr/>
      <dgm:t>
        <a:bodyPr/>
        <a:lstStyle/>
        <a:p>
          <a:endParaRPr lang="en-US">
            <a:latin typeface="Segoe UI" panose="020B0502040204020203" pitchFamily="34" charset="0"/>
            <a:cs typeface="Segoe UI" panose="020B0502040204020203" pitchFamily="34" charset="0"/>
          </a:endParaRPr>
        </a:p>
      </dgm:t>
    </dgm:pt>
    <dgm:pt modelId="{B4F5068D-6AC9-4036-A074-D39294A582A1}" type="sibTrans" cxnId="{94AFA047-3FE9-4B4A-A8F3-FF3A657206AF}">
      <dgm:prSet/>
      <dgm:spPr/>
      <dgm:t>
        <a:bodyPr/>
        <a:lstStyle/>
        <a:p>
          <a:endParaRPr lang="en-US">
            <a:latin typeface="Segoe UI" panose="020B0502040204020203" pitchFamily="34" charset="0"/>
            <a:cs typeface="Segoe UI" panose="020B0502040204020203" pitchFamily="34" charset="0"/>
          </a:endParaRPr>
        </a:p>
      </dgm:t>
    </dgm:pt>
    <dgm:pt modelId="{C8DF8E4E-FAA3-4C16-8F1E-CB00E5FE7C88}">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SVRs are elected in September.</a:t>
          </a:r>
        </a:p>
      </dgm:t>
    </dgm:pt>
    <dgm:pt modelId="{D7FD3700-7D82-486A-A68C-BB24A969BEB1}" type="parTrans" cxnId="{E83641C1-7DAA-4418-93E0-0CCF098D9163}">
      <dgm:prSet/>
      <dgm:spPr/>
      <dgm:t>
        <a:bodyPr/>
        <a:lstStyle/>
        <a:p>
          <a:endParaRPr lang="en-US">
            <a:latin typeface="Segoe UI" panose="020B0502040204020203" pitchFamily="34" charset="0"/>
            <a:cs typeface="Segoe UI" panose="020B0502040204020203" pitchFamily="34" charset="0"/>
          </a:endParaRPr>
        </a:p>
      </dgm:t>
    </dgm:pt>
    <dgm:pt modelId="{420CF49F-E07E-4FF8-AC23-0B605A5043AB}" type="sibTrans" cxnId="{E83641C1-7DAA-4418-93E0-0CCF098D9163}">
      <dgm:prSet/>
      <dgm:spPr/>
      <dgm:t>
        <a:bodyPr/>
        <a:lstStyle/>
        <a:p>
          <a:endParaRPr lang="en-US">
            <a:latin typeface="Segoe UI" panose="020B0502040204020203" pitchFamily="34" charset="0"/>
            <a:cs typeface="Segoe UI" panose="020B0502040204020203" pitchFamily="34" charset="0"/>
          </a:endParaRPr>
        </a:p>
      </dgm:t>
    </dgm:pt>
    <dgm:pt modelId="{3F9B853E-9A8B-47C9-8BAA-8F5E945B58A8}">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Training takes place, and SVRs can attend the SPA Loop Conference in October.</a:t>
          </a:r>
        </a:p>
      </dgm:t>
    </dgm:pt>
    <dgm:pt modelId="{CA1EC590-28E7-4A01-99C0-B9E43BFE7BCF}" type="parTrans" cxnId="{3417F716-2697-437E-924B-FFF203D0D89F}">
      <dgm:prSet/>
      <dgm:spPr/>
      <dgm:t>
        <a:bodyPr/>
        <a:lstStyle/>
        <a:p>
          <a:endParaRPr lang="en-US">
            <a:latin typeface="Segoe UI" panose="020B0502040204020203" pitchFamily="34" charset="0"/>
            <a:cs typeface="Segoe UI" panose="020B0502040204020203" pitchFamily="34" charset="0"/>
          </a:endParaRPr>
        </a:p>
      </dgm:t>
    </dgm:pt>
    <dgm:pt modelId="{035F3277-351F-4F0C-8630-6ACFA4BA5250}" type="sibTrans" cxnId="{3417F716-2697-437E-924B-FFF203D0D89F}">
      <dgm:prSet/>
      <dgm:spPr/>
      <dgm:t>
        <a:bodyPr/>
        <a:lstStyle/>
        <a:p>
          <a:endParaRPr lang="en-US">
            <a:latin typeface="Segoe UI" panose="020B0502040204020203" pitchFamily="34" charset="0"/>
            <a:cs typeface="Segoe UI" panose="020B0502040204020203" pitchFamily="34" charset="0"/>
          </a:endParaRPr>
        </a:p>
      </dgm:t>
    </dgm:pt>
    <dgm:pt modelId="{098D4659-C5FF-465E-A95B-38AF2A46D143}">
      <dgm:prSet phldrT="[Text]"/>
      <dgm:spPr>
        <a:solidFill>
          <a:srgbClr val="0F89AB"/>
        </a:solidFill>
      </dgm:spPr>
      <dgm:t>
        <a:bodyPr/>
        <a:lstStyle/>
        <a:p>
          <a:r>
            <a:rPr lang="en-US" dirty="0">
              <a:latin typeface="Segoe UI" panose="020B0502040204020203" pitchFamily="34" charset="0"/>
              <a:cs typeface="Segoe UI" panose="020B0502040204020203" pitchFamily="34" charset="0"/>
            </a:rPr>
            <a:t>Reflection</a:t>
          </a:r>
        </a:p>
      </dgm:t>
    </dgm:pt>
    <dgm:pt modelId="{0B7103FA-2EF0-43FE-9818-B98C4E9631DE}" type="parTrans" cxnId="{124C65EC-BF48-4352-A152-62804FA253A3}">
      <dgm:prSet/>
      <dgm:spPr/>
      <dgm:t>
        <a:bodyPr/>
        <a:lstStyle/>
        <a:p>
          <a:endParaRPr lang="en-US">
            <a:latin typeface="Segoe UI" panose="020B0502040204020203" pitchFamily="34" charset="0"/>
            <a:cs typeface="Segoe UI" panose="020B0502040204020203" pitchFamily="34" charset="0"/>
          </a:endParaRPr>
        </a:p>
      </dgm:t>
    </dgm:pt>
    <dgm:pt modelId="{66538D00-E8B6-40D9-83A8-159CF3AFD241}" type="sibTrans" cxnId="{124C65EC-BF48-4352-A152-62804FA253A3}">
      <dgm:prSet/>
      <dgm:spPr/>
      <dgm:t>
        <a:bodyPr/>
        <a:lstStyle/>
        <a:p>
          <a:endParaRPr lang="en-US">
            <a:latin typeface="Segoe UI" panose="020B0502040204020203" pitchFamily="34" charset="0"/>
            <a:cs typeface="Segoe UI" panose="020B0502040204020203" pitchFamily="34" charset="0"/>
          </a:endParaRPr>
        </a:p>
      </dgm:t>
    </dgm:pt>
    <dgm:pt modelId="{F242FEF2-5F70-4458-A668-9DFADAE3B98F}">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Some SVRs will undertake the Learner Engagement and Representation (LEAR) award.</a:t>
          </a:r>
        </a:p>
      </dgm:t>
    </dgm:pt>
    <dgm:pt modelId="{6D2AB8CE-D10D-4464-9B0F-51E43D599898}" type="parTrans" cxnId="{94B9E20B-83FF-4015-8381-385D4606AE80}">
      <dgm:prSet/>
      <dgm:spPr/>
      <dgm:t>
        <a:bodyPr/>
        <a:lstStyle/>
        <a:p>
          <a:endParaRPr lang="en-US">
            <a:latin typeface="Segoe UI" panose="020B0502040204020203" pitchFamily="34" charset="0"/>
            <a:cs typeface="Segoe UI" panose="020B0502040204020203" pitchFamily="34" charset="0"/>
          </a:endParaRPr>
        </a:p>
      </dgm:t>
    </dgm:pt>
    <dgm:pt modelId="{5BBB2C30-0B10-469D-9E6B-9D5260331F27}" type="sibTrans" cxnId="{94B9E20B-83FF-4015-8381-385D4606AE80}">
      <dgm:prSet/>
      <dgm:spPr/>
      <dgm:t>
        <a:bodyPr/>
        <a:lstStyle/>
        <a:p>
          <a:endParaRPr lang="en-US">
            <a:latin typeface="Segoe UI" panose="020B0502040204020203" pitchFamily="34" charset="0"/>
            <a:cs typeface="Segoe UI" panose="020B0502040204020203" pitchFamily="34" charset="0"/>
          </a:endParaRPr>
        </a:p>
      </dgm:t>
    </dgm:pt>
    <dgm:pt modelId="{3F6E4AEC-BF93-43B0-A952-0C763DB40769}">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SVRs will complete surveys at the end of each semester to reflect on the role. </a:t>
          </a:r>
        </a:p>
      </dgm:t>
    </dgm:pt>
    <dgm:pt modelId="{7815A3E2-401C-4FF1-A8CB-82D0B9976DEB}" type="parTrans" cxnId="{515E1F22-3C2B-4276-8194-6D302C5DB7F6}">
      <dgm:prSet/>
      <dgm:spPr/>
      <dgm:t>
        <a:bodyPr/>
        <a:lstStyle/>
        <a:p>
          <a:endParaRPr lang="en-US">
            <a:latin typeface="Segoe UI" panose="020B0502040204020203" pitchFamily="34" charset="0"/>
            <a:cs typeface="Segoe UI" panose="020B0502040204020203" pitchFamily="34" charset="0"/>
          </a:endParaRPr>
        </a:p>
      </dgm:t>
    </dgm:pt>
    <dgm:pt modelId="{5FD4FA31-FACA-403A-B662-611FB21A6162}" type="sibTrans" cxnId="{515E1F22-3C2B-4276-8194-6D302C5DB7F6}">
      <dgm:prSet/>
      <dgm:spPr/>
      <dgm:t>
        <a:bodyPr/>
        <a:lstStyle/>
        <a:p>
          <a:endParaRPr lang="en-US">
            <a:latin typeface="Segoe UI" panose="020B0502040204020203" pitchFamily="34" charset="0"/>
            <a:cs typeface="Segoe UI" panose="020B0502040204020203" pitchFamily="34" charset="0"/>
          </a:endParaRPr>
        </a:p>
      </dgm:t>
    </dgm:pt>
    <dgm:pt modelId="{7120BA05-E0D5-444F-8861-93F5DFD26E75}">
      <dgm:prSet phldrT="[Text]"/>
      <dgm:spPr>
        <a:solidFill>
          <a:srgbClr val="0F89AB"/>
        </a:solidFill>
      </dgm:spPr>
      <dgm:t>
        <a:bodyPr/>
        <a:lstStyle/>
        <a:p>
          <a:r>
            <a:rPr lang="en-US" dirty="0">
              <a:latin typeface="Segoe UI" panose="020B0502040204020203" pitchFamily="34" charset="0"/>
              <a:cs typeface="Segoe UI" panose="020B0502040204020203" pitchFamily="34" charset="0"/>
            </a:rPr>
            <a:t>Progression</a:t>
          </a:r>
        </a:p>
      </dgm:t>
    </dgm:pt>
    <dgm:pt modelId="{976069D5-8B2A-4C3E-99B3-917DC254A229}" type="parTrans" cxnId="{8C15E1F5-581C-4081-85B1-A7CE5FCBEA34}">
      <dgm:prSet/>
      <dgm:spPr/>
      <dgm:t>
        <a:bodyPr/>
        <a:lstStyle/>
        <a:p>
          <a:endParaRPr lang="en-US">
            <a:latin typeface="Segoe UI" panose="020B0502040204020203" pitchFamily="34" charset="0"/>
            <a:cs typeface="Segoe UI" panose="020B0502040204020203" pitchFamily="34" charset="0"/>
          </a:endParaRPr>
        </a:p>
      </dgm:t>
    </dgm:pt>
    <dgm:pt modelId="{A04D8784-E267-426D-BE79-66BA5950DEC1}" type="sibTrans" cxnId="{8C15E1F5-581C-4081-85B1-A7CE5FCBEA34}">
      <dgm:prSet/>
      <dgm:spPr/>
      <dgm:t>
        <a:bodyPr/>
        <a:lstStyle/>
        <a:p>
          <a:endParaRPr lang="en-US">
            <a:latin typeface="Segoe UI" panose="020B0502040204020203" pitchFamily="34" charset="0"/>
            <a:cs typeface="Segoe UI" panose="020B0502040204020203" pitchFamily="34" charset="0"/>
          </a:endParaRPr>
        </a:p>
      </dgm:t>
    </dgm:pt>
    <dgm:pt modelId="{DC1A3DAC-DD5B-4A55-BC6D-15DE2C89D436}">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During March, some SVRs will stand to become HISA officers.</a:t>
          </a:r>
        </a:p>
      </dgm:t>
    </dgm:pt>
    <dgm:pt modelId="{800E63E8-5C12-4BF9-9B84-39E8B82BB585}" type="parTrans" cxnId="{6A72802D-0BF4-4A8F-B5BF-840CEF1B11A8}">
      <dgm:prSet/>
      <dgm:spPr/>
      <dgm:t>
        <a:bodyPr/>
        <a:lstStyle/>
        <a:p>
          <a:endParaRPr lang="en-US">
            <a:latin typeface="Segoe UI" panose="020B0502040204020203" pitchFamily="34" charset="0"/>
            <a:cs typeface="Segoe UI" panose="020B0502040204020203" pitchFamily="34" charset="0"/>
          </a:endParaRPr>
        </a:p>
      </dgm:t>
    </dgm:pt>
    <dgm:pt modelId="{D2BF1BD0-5DB2-4182-A2EA-316FAB5ECDFB}" type="sibTrans" cxnId="{6A72802D-0BF4-4A8F-B5BF-840CEF1B11A8}">
      <dgm:prSet/>
      <dgm:spPr/>
      <dgm:t>
        <a:bodyPr/>
        <a:lstStyle/>
        <a:p>
          <a:endParaRPr lang="en-US">
            <a:latin typeface="Segoe UI" panose="020B0502040204020203" pitchFamily="34" charset="0"/>
            <a:cs typeface="Segoe UI" panose="020B0502040204020203" pitchFamily="34" charset="0"/>
          </a:endParaRPr>
        </a:p>
      </dgm:t>
    </dgm:pt>
    <dgm:pt modelId="{558B2C87-3636-4E47-97A8-33C314AB65C7}">
      <dgm:prSet phldrT="[Text]"/>
      <dgm:spPr>
        <a:ln>
          <a:solidFill>
            <a:srgbClr val="0F89AB"/>
          </a:solidFill>
        </a:ln>
      </dgm:spPr>
      <dgm:t>
        <a:bodyPr/>
        <a:lstStyle/>
        <a:p>
          <a:r>
            <a:rPr lang="en-US" dirty="0">
              <a:latin typeface="Segoe UI" panose="020B0502040204020203" pitchFamily="34" charset="0"/>
              <a:cs typeface="Segoe UI" panose="020B0502040204020203" pitchFamily="34" charset="0"/>
            </a:rPr>
            <a:t>Others might decide to re-run as an SVR again the following year, or pursue other opportunities.</a:t>
          </a:r>
        </a:p>
      </dgm:t>
    </dgm:pt>
    <dgm:pt modelId="{39BC74C9-DF56-437B-A00A-241CBD30D836}" type="parTrans" cxnId="{D6743D6C-6415-4902-BF1A-786AC1AC7008}">
      <dgm:prSet/>
      <dgm:spPr/>
      <dgm:t>
        <a:bodyPr/>
        <a:lstStyle/>
        <a:p>
          <a:endParaRPr lang="en-US">
            <a:latin typeface="Segoe UI" panose="020B0502040204020203" pitchFamily="34" charset="0"/>
            <a:cs typeface="Segoe UI" panose="020B0502040204020203" pitchFamily="34" charset="0"/>
          </a:endParaRPr>
        </a:p>
      </dgm:t>
    </dgm:pt>
    <dgm:pt modelId="{BF9BE673-C20F-4323-9E1B-082DD53A730F}" type="sibTrans" cxnId="{D6743D6C-6415-4902-BF1A-786AC1AC7008}">
      <dgm:prSet/>
      <dgm:spPr/>
      <dgm:t>
        <a:bodyPr/>
        <a:lstStyle/>
        <a:p>
          <a:endParaRPr lang="en-US">
            <a:latin typeface="Segoe UI" panose="020B0502040204020203" pitchFamily="34" charset="0"/>
            <a:cs typeface="Segoe UI" panose="020B0502040204020203" pitchFamily="34" charset="0"/>
          </a:endParaRPr>
        </a:p>
      </dgm:t>
    </dgm:pt>
    <dgm:pt modelId="{EDD4A08B-59E2-42AC-B2EF-E7BE7D568D7C}">
      <dgm:prSet/>
      <dgm:spPr>
        <a:solidFill>
          <a:srgbClr val="0F89AB"/>
        </a:solidFill>
      </dgm:spPr>
      <dgm:t>
        <a:bodyPr/>
        <a:lstStyle/>
        <a:p>
          <a:r>
            <a:rPr lang="en-US" dirty="0">
              <a:latin typeface="Segoe UI" panose="020B0502040204020203" pitchFamily="34" charset="0"/>
              <a:cs typeface="Segoe UI" panose="020B0502040204020203" pitchFamily="34" charset="0"/>
            </a:rPr>
            <a:t>Action</a:t>
          </a:r>
        </a:p>
      </dgm:t>
    </dgm:pt>
    <dgm:pt modelId="{F966B1AD-ED67-4403-A98D-18EDB84A0F8D}" type="parTrans" cxnId="{D2D94399-5FA0-4DF2-AB0B-61DAF66C7636}">
      <dgm:prSet/>
      <dgm:spPr/>
      <dgm:t>
        <a:bodyPr/>
        <a:lstStyle/>
        <a:p>
          <a:endParaRPr lang="en-US">
            <a:latin typeface="Segoe UI" panose="020B0502040204020203" pitchFamily="34" charset="0"/>
            <a:cs typeface="Segoe UI" panose="020B0502040204020203" pitchFamily="34" charset="0"/>
          </a:endParaRPr>
        </a:p>
      </dgm:t>
    </dgm:pt>
    <dgm:pt modelId="{2BE90647-8915-4F7F-B234-8181B302D603}" type="sibTrans" cxnId="{D2D94399-5FA0-4DF2-AB0B-61DAF66C7636}">
      <dgm:prSet/>
      <dgm:spPr/>
      <dgm:t>
        <a:bodyPr/>
        <a:lstStyle/>
        <a:p>
          <a:endParaRPr lang="en-US">
            <a:latin typeface="Segoe UI" panose="020B0502040204020203" pitchFamily="34" charset="0"/>
            <a:cs typeface="Segoe UI" panose="020B0502040204020203" pitchFamily="34" charset="0"/>
          </a:endParaRPr>
        </a:p>
      </dgm:t>
    </dgm:pt>
    <dgm:pt modelId="{88692748-3F1F-43A7-98C7-41947995722F}">
      <dgm:prSet/>
      <dgm:spPr>
        <a:ln>
          <a:solidFill>
            <a:srgbClr val="0F89AB"/>
          </a:solidFill>
        </a:ln>
      </dgm:spPr>
      <dgm:t>
        <a:bodyPr/>
        <a:lstStyle/>
        <a:p>
          <a:r>
            <a:rPr lang="en-US" dirty="0">
              <a:latin typeface="Segoe UI" panose="020B0502040204020203" pitchFamily="34" charset="0"/>
              <a:cs typeface="Segoe UI" panose="020B0502040204020203" pitchFamily="34" charset="0"/>
            </a:rPr>
            <a:t>SVRs attend local Rep meetings, sit on CCMs, and sustain the feedback loop with their class.</a:t>
          </a:r>
        </a:p>
      </dgm:t>
    </dgm:pt>
    <dgm:pt modelId="{D02ED2D4-71F1-4000-A2C4-947C297D612F}" type="parTrans" cxnId="{E67F1614-C5DE-423B-82BE-E5FD85191F2C}">
      <dgm:prSet/>
      <dgm:spPr/>
      <dgm:t>
        <a:bodyPr/>
        <a:lstStyle/>
        <a:p>
          <a:endParaRPr lang="en-US">
            <a:latin typeface="Segoe UI" panose="020B0502040204020203" pitchFamily="34" charset="0"/>
            <a:cs typeface="Segoe UI" panose="020B0502040204020203" pitchFamily="34" charset="0"/>
          </a:endParaRPr>
        </a:p>
      </dgm:t>
    </dgm:pt>
    <dgm:pt modelId="{F3EDE800-ABED-485A-9407-C7DB3EDA6CCC}" type="sibTrans" cxnId="{E67F1614-C5DE-423B-82BE-E5FD85191F2C}">
      <dgm:prSet/>
      <dgm:spPr/>
      <dgm:t>
        <a:bodyPr/>
        <a:lstStyle/>
        <a:p>
          <a:endParaRPr lang="en-US">
            <a:latin typeface="Segoe UI" panose="020B0502040204020203" pitchFamily="34" charset="0"/>
            <a:cs typeface="Segoe UI" panose="020B0502040204020203" pitchFamily="34" charset="0"/>
          </a:endParaRPr>
        </a:p>
      </dgm:t>
    </dgm:pt>
    <dgm:pt modelId="{4044F89F-F7E3-4667-8950-896FE3B4C366}">
      <dgm:prSet/>
      <dgm:spPr>
        <a:ln>
          <a:solidFill>
            <a:srgbClr val="0F89AB"/>
          </a:solidFill>
        </a:ln>
      </dgm:spPr>
      <dgm:t>
        <a:bodyPr/>
        <a:lstStyle/>
        <a:p>
          <a:r>
            <a:rPr lang="en-US" dirty="0">
              <a:latin typeface="Segoe UI" panose="020B0502040204020203" pitchFamily="34" charset="0"/>
              <a:cs typeface="Segoe UI" panose="020B0502040204020203" pitchFamily="34" charset="0"/>
            </a:rPr>
            <a:t>SVRs can attend events such as HISA Con to vote on the new policy for HISA to adopt.</a:t>
          </a:r>
        </a:p>
      </dgm:t>
    </dgm:pt>
    <dgm:pt modelId="{2A5FAEEE-8677-4B9F-87C7-A8033C06D8CD}" type="parTrans" cxnId="{61B4B9FD-A68B-437A-881A-0DE8398C85D0}">
      <dgm:prSet/>
      <dgm:spPr/>
      <dgm:t>
        <a:bodyPr/>
        <a:lstStyle/>
        <a:p>
          <a:endParaRPr lang="en-US">
            <a:latin typeface="Segoe UI" panose="020B0502040204020203" pitchFamily="34" charset="0"/>
            <a:cs typeface="Segoe UI" panose="020B0502040204020203" pitchFamily="34" charset="0"/>
          </a:endParaRPr>
        </a:p>
      </dgm:t>
    </dgm:pt>
    <dgm:pt modelId="{3ECCE3F0-2A24-41E6-9411-8EDE48DE44BE}" type="sibTrans" cxnId="{61B4B9FD-A68B-437A-881A-0DE8398C85D0}">
      <dgm:prSet/>
      <dgm:spPr/>
      <dgm:t>
        <a:bodyPr/>
        <a:lstStyle/>
        <a:p>
          <a:endParaRPr lang="en-US">
            <a:latin typeface="Segoe UI" panose="020B0502040204020203" pitchFamily="34" charset="0"/>
            <a:cs typeface="Segoe UI" panose="020B0502040204020203" pitchFamily="34" charset="0"/>
          </a:endParaRPr>
        </a:p>
      </dgm:t>
    </dgm:pt>
    <dgm:pt modelId="{4FB3CBA1-388C-495E-8767-35A6CB0224A6}" type="pres">
      <dgm:prSet presAssocID="{29C8D85F-AAB5-4CF3-ABAA-73F4E39E8215}" presName="linearFlow" presStyleCnt="0">
        <dgm:presLayoutVars>
          <dgm:dir/>
          <dgm:animLvl val="lvl"/>
          <dgm:resizeHandles val="exact"/>
        </dgm:presLayoutVars>
      </dgm:prSet>
      <dgm:spPr/>
    </dgm:pt>
    <dgm:pt modelId="{D8525C3B-B6D8-4CA8-B28F-6978E95A444E}" type="pres">
      <dgm:prSet presAssocID="{DB47A31C-E36F-4DFD-A302-8124D698109F}" presName="composite" presStyleCnt="0"/>
      <dgm:spPr/>
    </dgm:pt>
    <dgm:pt modelId="{CCDC7E49-70AE-4441-A12D-A0F1FC68F21D}" type="pres">
      <dgm:prSet presAssocID="{DB47A31C-E36F-4DFD-A302-8124D698109F}" presName="parentText" presStyleLbl="alignNode1" presStyleIdx="0" presStyleCnt="4">
        <dgm:presLayoutVars>
          <dgm:chMax val="1"/>
          <dgm:bulletEnabled val="1"/>
        </dgm:presLayoutVars>
      </dgm:prSet>
      <dgm:spPr/>
    </dgm:pt>
    <dgm:pt modelId="{58434451-825A-4048-9BC6-E1B9B0F96B02}" type="pres">
      <dgm:prSet presAssocID="{DB47A31C-E36F-4DFD-A302-8124D698109F}" presName="descendantText" presStyleLbl="alignAcc1" presStyleIdx="0" presStyleCnt="4">
        <dgm:presLayoutVars>
          <dgm:bulletEnabled val="1"/>
        </dgm:presLayoutVars>
      </dgm:prSet>
      <dgm:spPr/>
    </dgm:pt>
    <dgm:pt modelId="{2ED79A2E-4A13-4B7E-9507-CF984A1BEA85}" type="pres">
      <dgm:prSet presAssocID="{B4F5068D-6AC9-4036-A074-D39294A582A1}" presName="sp" presStyleCnt="0"/>
      <dgm:spPr/>
    </dgm:pt>
    <dgm:pt modelId="{31585ED4-06FF-469A-A531-1CE1622F7C0F}" type="pres">
      <dgm:prSet presAssocID="{EDD4A08B-59E2-42AC-B2EF-E7BE7D568D7C}" presName="composite" presStyleCnt="0"/>
      <dgm:spPr/>
    </dgm:pt>
    <dgm:pt modelId="{E0965477-A054-4A2A-B320-82554CC346C7}" type="pres">
      <dgm:prSet presAssocID="{EDD4A08B-59E2-42AC-B2EF-E7BE7D568D7C}" presName="parentText" presStyleLbl="alignNode1" presStyleIdx="1" presStyleCnt="4">
        <dgm:presLayoutVars>
          <dgm:chMax val="1"/>
          <dgm:bulletEnabled val="1"/>
        </dgm:presLayoutVars>
      </dgm:prSet>
      <dgm:spPr/>
    </dgm:pt>
    <dgm:pt modelId="{26A75294-DB1B-4281-95C5-C4D626C55B5E}" type="pres">
      <dgm:prSet presAssocID="{EDD4A08B-59E2-42AC-B2EF-E7BE7D568D7C}" presName="descendantText" presStyleLbl="alignAcc1" presStyleIdx="1" presStyleCnt="4">
        <dgm:presLayoutVars>
          <dgm:bulletEnabled val="1"/>
        </dgm:presLayoutVars>
      </dgm:prSet>
      <dgm:spPr/>
    </dgm:pt>
    <dgm:pt modelId="{F75AAAB4-3C56-45DB-8EB7-BC10B468C6FE}" type="pres">
      <dgm:prSet presAssocID="{2BE90647-8915-4F7F-B234-8181B302D603}" presName="sp" presStyleCnt="0"/>
      <dgm:spPr/>
    </dgm:pt>
    <dgm:pt modelId="{B99B1ED4-8751-4928-B184-2617B5D838FB}" type="pres">
      <dgm:prSet presAssocID="{098D4659-C5FF-465E-A95B-38AF2A46D143}" presName="composite" presStyleCnt="0"/>
      <dgm:spPr/>
    </dgm:pt>
    <dgm:pt modelId="{0CCD674A-833D-45F0-961F-70321CC7BE62}" type="pres">
      <dgm:prSet presAssocID="{098D4659-C5FF-465E-A95B-38AF2A46D143}" presName="parentText" presStyleLbl="alignNode1" presStyleIdx="2" presStyleCnt="4">
        <dgm:presLayoutVars>
          <dgm:chMax val="1"/>
          <dgm:bulletEnabled val="1"/>
        </dgm:presLayoutVars>
      </dgm:prSet>
      <dgm:spPr/>
    </dgm:pt>
    <dgm:pt modelId="{E15EB72B-3D5E-42AC-A01B-008DC8572DC3}" type="pres">
      <dgm:prSet presAssocID="{098D4659-C5FF-465E-A95B-38AF2A46D143}" presName="descendantText" presStyleLbl="alignAcc1" presStyleIdx="2" presStyleCnt="4">
        <dgm:presLayoutVars>
          <dgm:bulletEnabled val="1"/>
        </dgm:presLayoutVars>
      </dgm:prSet>
      <dgm:spPr/>
    </dgm:pt>
    <dgm:pt modelId="{B33AD345-8782-40BC-9FA4-F74C2909679E}" type="pres">
      <dgm:prSet presAssocID="{66538D00-E8B6-40D9-83A8-159CF3AFD241}" presName="sp" presStyleCnt="0"/>
      <dgm:spPr/>
    </dgm:pt>
    <dgm:pt modelId="{5C02C9D8-1A57-442B-9C85-9BEAA03DE5B6}" type="pres">
      <dgm:prSet presAssocID="{7120BA05-E0D5-444F-8861-93F5DFD26E75}" presName="composite" presStyleCnt="0"/>
      <dgm:spPr/>
    </dgm:pt>
    <dgm:pt modelId="{584DF849-DB32-44C7-92D4-22C68F49BD9D}" type="pres">
      <dgm:prSet presAssocID="{7120BA05-E0D5-444F-8861-93F5DFD26E75}" presName="parentText" presStyleLbl="alignNode1" presStyleIdx="3" presStyleCnt="4">
        <dgm:presLayoutVars>
          <dgm:chMax val="1"/>
          <dgm:bulletEnabled val="1"/>
        </dgm:presLayoutVars>
      </dgm:prSet>
      <dgm:spPr/>
    </dgm:pt>
    <dgm:pt modelId="{D36C6E31-7012-4A3C-8E95-2D65D528E4D8}" type="pres">
      <dgm:prSet presAssocID="{7120BA05-E0D5-444F-8861-93F5DFD26E75}" presName="descendantText" presStyleLbl="alignAcc1" presStyleIdx="3" presStyleCnt="4">
        <dgm:presLayoutVars>
          <dgm:bulletEnabled val="1"/>
        </dgm:presLayoutVars>
      </dgm:prSet>
      <dgm:spPr/>
    </dgm:pt>
  </dgm:ptLst>
  <dgm:cxnLst>
    <dgm:cxn modelId="{C8920D02-1D1F-4C06-B070-F11644B9785D}" type="presOf" srcId="{3F9B853E-9A8B-47C9-8BAA-8F5E945B58A8}" destId="{58434451-825A-4048-9BC6-E1B9B0F96B02}" srcOrd="0" destOrd="1" presId="urn:microsoft.com/office/officeart/2005/8/layout/chevron2"/>
    <dgm:cxn modelId="{94B9E20B-83FF-4015-8381-385D4606AE80}" srcId="{098D4659-C5FF-465E-A95B-38AF2A46D143}" destId="{F242FEF2-5F70-4458-A668-9DFADAE3B98F}" srcOrd="0" destOrd="0" parTransId="{6D2AB8CE-D10D-4464-9B0F-51E43D599898}" sibTransId="{5BBB2C30-0B10-469D-9E6B-9D5260331F27}"/>
    <dgm:cxn modelId="{E67F1614-C5DE-423B-82BE-E5FD85191F2C}" srcId="{EDD4A08B-59E2-42AC-B2EF-E7BE7D568D7C}" destId="{88692748-3F1F-43A7-98C7-41947995722F}" srcOrd="0" destOrd="0" parTransId="{D02ED2D4-71F1-4000-A2C4-947C297D612F}" sibTransId="{F3EDE800-ABED-485A-9407-C7DB3EDA6CCC}"/>
    <dgm:cxn modelId="{3417F716-2697-437E-924B-FFF203D0D89F}" srcId="{DB47A31C-E36F-4DFD-A302-8124D698109F}" destId="{3F9B853E-9A8B-47C9-8BAA-8F5E945B58A8}" srcOrd="1" destOrd="0" parTransId="{CA1EC590-28E7-4A01-99C0-B9E43BFE7BCF}" sibTransId="{035F3277-351F-4F0C-8630-6ACFA4BA5250}"/>
    <dgm:cxn modelId="{0EA10E1E-53B3-4A2C-B61B-DDA7566878D9}" type="presOf" srcId="{F242FEF2-5F70-4458-A668-9DFADAE3B98F}" destId="{E15EB72B-3D5E-42AC-A01B-008DC8572DC3}" srcOrd="0" destOrd="0" presId="urn:microsoft.com/office/officeart/2005/8/layout/chevron2"/>
    <dgm:cxn modelId="{515E1F22-3C2B-4276-8194-6D302C5DB7F6}" srcId="{098D4659-C5FF-465E-A95B-38AF2A46D143}" destId="{3F6E4AEC-BF93-43B0-A952-0C763DB40769}" srcOrd="1" destOrd="0" parTransId="{7815A3E2-401C-4FF1-A8CB-82D0B9976DEB}" sibTransId="{5FD4FA31-FACA-403A-B662-611FB21A6162}"/>
    <dgm:cxn modelId="{11280B2D-1B4E-42C3-9A92-1892300A5E33}" type="presOf" srcId="{EDD4A08B-59E2-42AC-B2EF-E7BE7D568D7C}" destId="{E0965477-A054-4A2A-B320-82554CC346C7}" srcOrd="0" destOrd="0" presId="urn:microsoft.com/office/officeart/2005/8/layout/chevron2"/>
    <dgm:cxn modelId="{6A72802D-0BF4-4A8F-B5BF-840CEF1B11A8}" srcId="{7120BA05-E0D5-444F-8861-93F5DFD26E75}" destId="{DC1A3DAC-DD5B-4A55-BC6D-15DE2C89D436}" srcOrd="0" destOrd="0" parTransId="{800E63E8-5C12-4BF9-9B84-39E8B82BB585}" sibTransId="{D2BF1BD0-5DB2-4182-A2EA-316FAB5ECDFB}"/>
    <dgm:cxn modelId="{9138A343-CDCF-4EFC-BB15-35B94150C86B}" type="presOf" srcId="{098D4659-C5FF-465E-A95B-38AF2A46D143}" destId="{0CCD674A-833D-45F0-961F-70321CC7BE62}" srcOrd="0" destOrd="0" presId="urn:microsoft.com/office/officeart/2005/8/layout/chevron2"/>
    <dgm:cxn modelId="{94AFA047-3FE9-4B4A-A8F3-FF3A657206AF}" srcId="{29C8D85F-AAB5-4CF3-ABAA-73F4E39E8215}" destId="{DB47A31C-E36F-4DFD-A302-8124D698109F}" srcOrd="0" destOrd="0" parTransId="{713ADB40-E7A3-41ED-8466-D83FF14D5CE2}" sibTransId="{B4F5068D-6AC9-4036-A074-D39294A582A1}"/>
    <dgm:cxn modelId="{D6743D6C-6415-4902-BF1A-786AC1AC7008}" srcId="{7120BA05-E0D5-444F-8861-93F5DFD26E75}" destId="{558B2C87-3636-4E47-97A8-33C314AB65C7}" srcOrd="1" destOrd="0" parTransId="{39BC74C9-DF56-437B-A00A-241CBD30D836}" sibTransId="{BF9BE673-C20F-4323-9E1B-082DD53A730F}"/>
    <dgm:cxn modelId="{EF018D6D-F272-403A-9905-0CEEC9AEEAA6}" type="presOf" srcId="{7120BA05-E0D5-444F-8861-93F5DFD26E75}" destId="{584DF849-DB32-44C7-92D4-22C68F49BD9D}" srcOrd="0" destOrd="0" presId="urn:microsoft.com/office/officeart/2005/8/layout/chevron2"/>
    <dgm:cxn modelId="{BC7BAD87-AD06-420D-AEEF-3FD215983A13}" type="presOf" srcId="{C8DF8E4E-FAA3-4C16-8F1E-CB00E5FE7C88}" destId="{58434451-825A-4048-9BC6-E1B9B0F96B02}" srcOrd="0" destOrd="0" presId="urn:microsoft.com/office/officeart/2005/8/layout/chevron2"/>
    <dgm:cxn modelId="{D2D94399-5FA0-4DF2-AB0B-61DAF66C7636}" srcId="{29C8D85F-AAB5-4CF3-ABAA-73F4E39E8215}" destId="{EDD4A08B-59E2-42AC-B2EF-E7BE7D568D7C}" srcOrd="1" destOrd="0" parTransId="{F966B1AD-ED67-4403-A98D-18EDB84A0F8D}" sibTransId="{2BE90647-8915-4F7F-B234-8181B302D603}"/>
    <dgm:cxn modelId="{881CE59B-B0F6-44BB-94FE-DC13DEBCEC3A}" type="presOf" srcId="{4044F89F-F7E3-4667-8950-896FE3B4C366}" destId="{26A75294-DB1B-4281-95C5-C4D626C55B5E}" srcOrd="0" destOrd="1" presId="urn:microsoft.com/office/officeart/2005/8/layout/chevron2"/>
    <dgm:cxn modelId="{F12C15A7-BDB6-4F49-87F5-D595FCFA29B3}" type="presOf" srcId="{558B2C87-3636-4E47-97A8-33C314AB65C7}" destId="{D36C6E31-7012-4A3C-8E95-2D65D528E4D8}" srcOrd="0" destOrd="1" presId="urn:microsoft.com/office/officeart/2005/8/layout/chevron2"/>
    <dgm:cxn modelId="{767AA0AE-4932-4404-AA51-1A04FCCB0727}" type="presOf" srcId="{DB47A31C-E36F-4DFD-A302-8124D698109F}" destId="{CCDC7E49-70AE-4441-A12D-A0F1FC68F21D}" srcOrd="0" destOrd="0" presId="urn:microsoft.com/office/officeart/2005/8/layout/chevron2"/>
    <dgm:cxn modelId="{6B3EFEB7-6E27-44F4-B18A-6168CBDB3F17}" type="presOf" srcId="{88692748-3F1F-43A7-98C7-41947995722F}" destId="{26A75294-DB1B-4281-95C5-C4D626C55B5E}" srcOrd="0" destOrd="0" presId="urn:microsoft.com/office/officeart/2005/8/layout/chevron2"/>
    <dgm:cxn modelId="{7A0267BA-7497-4143-9840-3289FD7404B4}" type="presOf" srcId="{29C8D85F-AAB5-4CF3-ABAA-73F4E39E8215}" destId="{4FB3CBA1-388C-495E-8767-35A6CB0224A6}" srcOrd="0" destOrd="0" presId="urn:microsoft.com/office/officeart/2005/8/layout/chevron2"/>
    <dgm:cxn modelId="{E83641C1-7DAA-4418-93E0-0CCF098D9163}" srcId="{DB47A31C-E36F-4DFD-A302-8124D698109F}" destId="{C8DF8E4E-FAA3-4C16-8F1E-CB00E5FE7C88}" srcOrd="0" destOrd="0" parTransId="{D7FD3700-7D82-486A-A68C-BB24A969BEB1}" sibTransId="{420CF49F-E07E-4FF8-AC23-0B605A5043AB}"/>
    <dgm:cxn modelId="{8497EDC7-C132-4543-80D5-DE8DB1AF9243}" type="presOf" srcId="{3F6E4AEC-BF93-43B0-A952-0C763DB40769}" destId="{E15EB72B-3D5E-42AC-A01B-008DC8572DC3}" srcOrd="0" destOrd="1" presId="urn:microsoft.com/office/officeart/2005/8/layout/chevron2"/>
    <dgm:cxn modelId="{745DA2E9-62BF-4644-8153-3960DD7FF3CC}" type="presOf" srcId="{DC1A3DAC-DD5B-4A55-BC6D-15DE2C89D436}" destId="{D36C6E31-7012-4A3C-8E95-2D65D528E4D8}" srcOrd="0" destOrd="0" presId="urn:microsoft.com/office/officeart/2005/8/layout/chevron2"/>
    <dgm:cxn modelId="{124C65EC-BF48-4352-A152-62804FA253A3}" srcId="{29C8D85F-AAB5-4CF3-ABAA-73F4E39E8215}" destId="{098D4659-C5FF-465E-A95B-38AF2A46D143}" srcOrd="2" destOrd="0" parTransId="{0B7103FA-2EF0-43FE-9818-B98C4E9631DE}" sibTransId="{66538D00-E8B6-40D9-83A8-159CF3AFD241}"/>
    <dgm:cxn modelId="{8C15E1F5-581C-4081-85B1-A7CE5FCBEA34}" srcId="{29C8D85F-AAB5-4CF3-ABAA-73F4E39E8215}" destId="{7120BA05-E0D5-444F-8861-93F5DFD26E75}" srcOrd="3" destOrd="0" parTransId="{976069D5-8B2A-4C3E-99B3-917DC254A229}" sibTransId="{A04D8784-E267-426D-BE79-66BA5950DEC1}"/>
    <dgm:cxn modelId="{61B4B9FD-A68B-437A-881A-0DE8398C85D0}" srcId="{EDD4A08B-59E2-42AC-B2EF-E7BE7D568D7C}" destId="{4044F89F-F7E3-4667-8950-896FE3B4C366}" srcOrd="1" destOrd="0" parTransId="{2A5FAEEE-8677-4B9F-87C7-A8033C06D8CD}" sibTransId="{3ECCE3F0-2A24-41E6-9411-8EDE48DE44BE}"/>
    <dgm:cxn modelId="{C0345E2D-ED79-4B98-B163-7C47259FDA39}" type="presParOf" srcId="{4FB3CBA1-388C-495E-8767-35A6CB0224A6}" destId="{D8525C3B-B6D8-4CA8-B28F-6978E95A444E}" srcOrd="0" destOrd="0" presId="urn:microsoft.com/office/officeart/2005/8/layout/chevron2"/>
    <dgm:cxn modelId="{330605C7-18F8-42C0-BD1E-8C04F60F933F}" type="presParOf" srcId="{D8525C3B-B6D8-4CA8-B28F-6978E95A444E}" destId="{CCDC7E49-70AE-4441-A12D-A0F1FC68F21D}" srcOrd="0" destOrd="0" presId="urn:microsoft.com/office/officeart/2005/8/layout/chevron2"/>
    <dgm:cxn modelId="{7C379F3A-41DE-426D-A608-0BF4624E3DAD}" type="presParOf" srcId="{D8525C3B-B6D8-4CA8-B28F-6978E95A444E}" destId="{58434451-825A-4048-9BC6-E1B9B0F96B02}" srcOrd="1" destOrd="0" presId="urn:microsoft.com/office/officeart/2005/8/layout/chevron2"/>
    <dgm:cxn modelId="{41AA3478-A7DD-464E-A09E-9CF0215B8342}" type="presParOf" srcId="{4FB3CBA1-388C-495E-8767-35A6CB0224A6}" destId="{2ED79A2E-4A13-4B7E-9507-CF984A1BEA85}" srcOrd="1" destOrd="0" presId="urn:microsoft.com/office/officeart/2005/8/layout/chevron2"/>
    <dgm:cxn modelId="{6F882F08-B15B-4759-96A0-7D8924D0B829}" type="presParOf" srcId="{4FB3CBA1-388C-495E-8767-35A6CB0224A6}" destId="{31585ED4-06FF-469A-A531-1CE1622F7C0F}" srcOrd="2" destOrd="0" presId="urn:microsoft.com/office/officeart/2005/8/layout/chevron2"/>
    <dgm:cxn modelId="{45EDE2B3-D8E4-4789-9516-6FB8666AF83B}" type="presParOf" srcId="{31585ED4-06FF-469A-A531-1CE1622F7C0F}" destId="{E0965477-A054-4A2A-B320-82554CC346C7}" srcOrd="0" destOrd="0" presId="urn:microsoft.com/office/officeart/2005/8/layout/chevron2"/>
    <dgm:cxn modelId="{AD179190-9C46-4829-A21A-6B6CEB58EB5B}" type="presParOf" srcId="{31585ED4-06FF-469A-A531-1CE1622F7C0F}" destId="{26A75294-DB1B-4281-95C5-C4D626C55B5E}" srcOrd="1" destOrd="0" presId="urn:microsoft.com/office/officeart/2005/8/layout/chevron2"/>
    <dgm:cxn modelId="{10A942D6-922F-4D1B-A97E-D259249C6857}" type="presParOf" srcId="{4FB3CBA1-388C-495E-8767-35A6CB0224A6}" destId="{F75AAAB4-3C56-45DB-8EB7-BC10B468C6FE}" srcOrd="3" destOrd="0" presId="urn:microsoft.com/office/officeart/2005/8/layout/chevron2"/>
    <dgm:cxn modelId="{8228A147-9E67-4A70-833A-66EFEF4C46C7}" type="presParOf" srcId="{4FB3CBA1-388C-495E-8767-35A6CB0224A6}" destId="{B99B1ED4-8751-4928-B184-2617B5D838FB}" srcOrd="4" destOrd="0" presId="urn:microsoft.com/office/officeart/2005/8/layout/chevron2"/>
    <dgm:cxn modelId="{69E11B47-4B2A-4D54-A918-46FC9389DAA4}" type="presParOf" srcId="{B99B1ED4-8751-4928-B184-2617B5D838FB}" destId="{0CCD674A-833D-45F0-961F-70321CC7BE62}" srcOrd="0" destOrd="0" presId="urn:microsoft.com/office/officeart/2005/8/layout/chevron2"/>
    <dgm:cxn modelId="{19F0E5E7-83D6-470D-A462-B0DA314716DC}" type="presParOf" srcId="{B99B1ED4-8751-4928-B184-2617B5D838FB}" destId="{E15EB72B-3D5E-42AC-A01B-008DC8572DC3}" srcOrd="1" destOrd="0" presId="urn:microsoft.com/office/officeart/2005/8/layout/chevron2"/>
    <dgm:cxn modelId="{2F2D80C1-F045-4A0A-96BB-81328C7DBA36}" type="presParOf" srcId="{4FB3CBA1-388C-495E-8767-35A6CB0224A6}" destId="{B33AD345-8782-40BC-9FA4-F74C2909679E}" srcOrd="5" destOrd="0" presId="urn:microsoft.com/office/officeart/2005/8/layout/chevron2"/>
    <dgm:cxn modelId="{DCFD5A2C-64CB-419D-8830-962DA5A98D3E}" type="presParOf" srcId="{4FB3CBA1-388C-495E-8767-35A6CB0224A6}" destId="{5C02C9D8-1A57-442B-9C85-9BEAA03DE5B6}" srcOrd="6" destOrd="0" presId="urn:microsoft.com/office/officeart/2005/8/layout/chevron2"/>
    <dgm:cxn modelId="{FAFA427C-6B8A-4C1D-BBBF-A19A9CCD1E51}" type="presParOf" srcId="{5C02C9D8-1A57-442B-9C85-9BEAA03DE5B6}" destId="{584DF849-DB32-44C7-92D4-22C68F49BD9D}" srcOrd="0" destOrd="0" presId="urn:microsoft.com/office/officeart/2005/8/layout/chevron2"/>
    <dgm:cxn modelId="{BFE46C6E-DF44-4681-AFE9-DE5BBF7EECBA}" type="presParOf" srcId="{5C02C9D8-1A57-442B-9C85-9BEAA03DE5B6}" destId="{D36C6E31-7012-4A3C-8E95-2D65D528E4D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4DC5D9-AA1B-4BE6-99F4-B99CF596B434}"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en-US"/>
        </a:p>
      </dgm:t>
    </dgm:pt>
    <dgm:pt modelId="{5F06BC89-9FBA-4DB6-BE8A-9677950CCEEC}">
      <dgm:prSet phldrT="[Text]"/>
      <dgm:spPr/>
      <dgm:t>
        <a:bodyPr/>
        <a:lstStyle/>
        <a:p>
          <a:r>
            <a:rPr lang="en-US" dirty="0"/>
            <a:t>Lack of engagement/ Apathy</a:t>
          </a:r>
        </a:p>
      </dgm:t>
    </dgm:pt>
    <dgm:pt modelId="{FDC55022-3627-43F5-82B9-AFFAD346033B}" type="parTrans" cxnId="{F23E0E0A-447F-4F84-AE7D-1246205836E1}">
      <dgm:prSet/>
      <dgm:spPr/>
      <dgm:t>
        <a:bodyPr/>
        <a:lstStyle/>
        <a:p>
          <a:endParaRPr lang="en-US"/>
        </a:p>
      </dgm:t>
    </dgm:pt>
    <dgm:pt modelId="{28797812-0E83-4FC3-9F5E-D3948A1F6A56}" type="sibTrans" cxnId="{F23E0E0A-447F-4F84-AE7D-1246205836E1}">
      <dgm:prSet/>
      <dgm:spPr/>
      <dgm:t>
        <a:bodyPr/>
        <a:lstStyle/>
        <a:p>
          <a:endParaRPr lang="en-US"/>
        </a:p>
      </dgm:t>
    </dgm:pt>
    <dgm:pt modelId="{145D3755-805B-4E1C-BA87-4E1F80242F50}">
      <dgm:prSet phldrT="[Text]"/>
      <dgm:spPr/>
      <dgm:t>
        <a:bodyPr/>
        <a:lstStyle/>
        <a:p>
          <a:r>
            <a:rPr lang="en-US" dirty="0"/>
            <a:t>Lack of understanding about the role of HISA </a:t>
          </a:r>
        </a:p>
      </dgm:t>
    </dgm:pt>
    <dgm:pt modelId="{5A043D6B-0935-4643-8BBD-73C90547F666}" type="parTrans" cxnId="{89EE6A69-0007-42A2-954C-E75960A3DB7B}">
      <dgm:prSet/>
      <dgm:spPr/>
      <dgm:t>
        <a:bodyPr/>
        <a:lstStyle/>
        <a:p>
          <a:endParaRPr lang="en-US"/>
        </a:p>
      </dgm:t>
    </dgm:pt>
    <dgm:pt modelId="{150D7381-1836-45B2-934F-A4F2AE7EF4B4}" type="sibTrans" cxnId="{89EE6A69-0007-42A2-954C-E75960A3DB7B}">
      <dgm:prSet/>
      <dgm:spPr/>
      <dgm:t>
        <a:bodyPr/>
        <a:lstStyle/>
        <a:p>
          <a:endParaRPr lang="en-US"/>
        </a:p>
      </dgm:t>
    </dgm:pt>
    <dgm:pt modelId="{E894F491-1FF2-43FD-9017-D9B1F357929A}">
      <dgm:prSet phldrT="[Text]"/>
      <dgm:spPr/>
      <dgm:t>
        <a:bodyPr/>
        <a:lstStyle/>
        <a:p>
          <a:r>
            <a:rPr lang="en-US" dirty="0"/>
            <a:t>Incomplete feedback loops</a:t>
          </a:r>
        </a:p>
      </dgm:t>
    </dgm:pt>
    <dgm:pt modelId="{F8F98BE4-0E8D-4831-A73C-B9D717BDBD90}" type="parTrans" cxnId="{C8C6D7E4-4DF8-4376-8E02-64F89AF6BD3D}">
      <dgm:prSet/>
      <dgm:spPr/>
      <dgm:t>
        <a:bodyPr/>
        <a:lstStyle/>
        <a:p>
          <a:endParaRPr lang="en-US"/>
        </a:p>
      </dgm:t>
    </dgm:pt>
    <dgm:pt modelId="{953B8437-8A53-427C-94D5-ACA259657908}" type="sibTrans" cxnId="{C8C6D7E4-4DF8-4376-8E02-64F89AF6BD3D}">
      <dgm:prSet/>
      <dgm:spPr/>
      <dgm:t>
        <a:bodyPr/>
        <a:lstStyle/>
        <a:p>
          <a:endParaRPr lang="en-US"/>
        </a:p>
      </dgm:t>
    </dgm:pt>
    <dgm:pt modelId="{29754521-D84C-48DB-98C2-01CA2BBEB9E7}">
      <dgm:prSet phldrT="[Text]"/>
      <dgm:spPr/>
      <dgm:t>
        <a:bodyPr/>
        <a:lstStyle/>
        <a:p>
          <a:r>
            <a:rPr lang="en-US" dirty="0"/>
            <a:t>Less Student Representation</a:t>
          </a:r>
        </a:p>
      </dgm:t>
    </dgm:pt>
    <dgm:pt modelId="{629278D3-3254-4735-B1D7-D7F4A6467795}" type="parTrans" cxnId="{B99A1534-A29B-438C-94C5-37C0B8DFE594}">
      <dgm:prSet/>
      <dgm:spPr/>
      <dgm:t>
        <a:bodyPr/>
        <a:lstStyle/>
        <a:p>
          <a:endParaRPr lang="en-US"/>
        </a:p>
      </dgm:t>
    </dgm:pt>
    <dgm:pt modelId="{C42D867D-99C4-4086-8770-7B7164E76D37}" type="sibTrans" cxnId="{B99A1534-A29B-438C-94C5-37C0B8DFE594}">
      <dgm:prSet/>
      <dgm:spPr/>
      <dgm:t>
        <a:bodyPr/>
        <a:lstStyle/>
        <a:p>
          <a:endParaRPr lang="en-US"/>
        </a:p>
      </dgm:t>
    </dgm:pt>
    <dgm:pt modelId="{0B624318-D532-4659-B441-A41CB3A6E505}" type="pres">
      <dgm:prSet presAssocID="{184DC5D9-AA1B-4BE6-99F4-B99CF596B434}" presName="Name0" presStyleCnt="0">
        <dgm:presLayoutVars>
          <dgm:chMax val="4"/>
          <dgm:resizeHandles val="exact"/>
        </dgm:presLayoutVars>
      </dgm:prSet>
      <dgm:spPr/>
    </dgm:pt>
    <dgm:pt modelId="{91D2BBFE-F905-4ED1-A890-11286766F95D}" type="pres">
      <dgm:prSet presAssocID="{184DC5D9-AA1B-4BE6-99F4-B99CF596B434}" presName="ellipse" presStyleLbl="trBgShp" presStyleIdx="0" presStyleCnt="1"/>
      <dgm:spPr/>
    </dgm:pt>
    <dgm:pt modelId="{30401CD8-C782-4EE6-947A-ED6582B8B7C2}" type="pres">
      <dgm:prSet presAssocID="{184DC5D9-AA1B-4BE6-99F4-B99CF596B434}" presName="arrow1" presStyleLbl="fgShp" presStyleIdx="0" presStyleCnt="1"/>
      <dgm:spPr/>
    </dgm:pt>
    <dgm:pt modelId="{639F9ADA-2D99-4412-88CC-1A74D89BA8F5}" type="pres">
      <dgm:prSet presAssocID="{184DC5D9-AA1B-4BE6-99F4-B99CF596B434}" presName="rectangle" presStyleLbl="revTx" presStyleIdx="0" presStyleCnt="1">
        <dgm:presLayoutVars>
          <dgm:bulletEnabled val="1"/>
        </dgm:presLayoutVars>
      </dgm:prSet>
      <dgm:spPr/>
    </dgm:pt>
    <dgm:pt modelId="{61719641-F00F-4A26-9988-C5660D0BF704}" type="pres">
      <dgm:prSet presAssocID="{145D3755-805B-4E1C-BA87-4E1F80242F50}" presName="item1" presStyleLbl="node1" presStyleIdx="0" presStyleCnt="3">
        <dgm:presLayoutVars>
          <dgm:bulletEnabled val="1"/>
        </dgm:presLayoutVars>
      </dgm:prSet>
      <dgm:spPr/>
    </dgm:pt>
    <dgm:pt modelId="{144C9E22-0E8E-4EAC-BF72-8FA73E989D14}" type="pres">
      <dgm:prSet presAssocID="{E894F491-1FF2-43FD-9017-D9B1F357929A}" presName="item2" presStyleLbl="node1" presStyleIdx="1" presStyleCnt="3">
        <dgm:presLayoutVars>
          <dgm:bulletEnabled val="1"/>
        </dgm:presLayoutVars>
      </dgm:prSet>
      <dgm:spPr/>
    </dgm:pt>
    <dgm:pt modelId="{C5D07F54-2619-4046-A2AA-0697CC60A1FA}" type="pres">
      <dgm:prSet presAssocID="{29754521-D84C-48DB-98C2-01CA2BBEB9E7}" presName="item3" presStyleLbl="node1" presStyleIdx="2" presStyleCnt="3">
        <dgm:presLayoutVars>
          <dgm:bulletEnabled val="1"/>
        </dgm:presLayoutVars>
      </dgm:prSet>
      <dgm:spPr/>
    </dgm:pt>
    <dgm:pt modelId="{4E6BE7BF-484D-4339-A3FF-A9AF8351EE11}" type="pres">
      <dgm:prSet presAssocID="{184DC5D9-AA1B-4BE6-99F4-B99CF596B434}" presName="funnel" presStyleLbl="trAlignAcc1" presStyleIdx="0" presStyleCnt="1"/>
      <dgm:spPr/>
    </dgm:pt>
  </dgm:ptLst>
  <dgm:cxnLst>
    <dgm:cxn modelId="{F23E0E0A-447F-4F84-AE7D-1246205836E1}" srcId="{184DC5D9-AA1B-4BE6-99F4-B99CF596B434}" destId="{5F06BC89-9FBA-4DB6-BE8A-9677950CCEEC}" srcOrd="0" destOrd="0" parTransId="{FDC55022-3627-43F5-82B9-AFFAD346033B}" sibTransId="{28797812-0E83-4FC3-9F5E-D3948A1F6A56}"/>
    <dgm:cxn modelId="{B99A1534-A29B-438C-94C5-37C0B8DFE594}" srcId="{184DC5D9-AA1B-4BE6-99F4-B99CF596B434}" destId="{29754521-D84C-48DB-98C2-01CA2BBEB9E7}" srcOrd="3" destOrd="0" parTransId="{629278D3-3254-4735-B1D7-D7F4A6467795}" sibTransId="{C42D867D-99C4-4086-8770-7B7164E76D37}"/>
    <dgm:cxn modelId="{A63F473C-6674-46D4-B2EE-C1E5B52A2560}" type="presOf" srcId="{E894F491-1FF2-43FD-9017-D9B1F357929A}" destId="{61719641-F00F-4A26-9988-C5660D0BF704}" srcOrd="0" destOrd="0" presId="urn:microsoft.com/office/officeart/2005/8/layout/funnel1"/>
    <dgm:cxn modelId="{89EE6A69-0007-42A2-954C-E75960A3DB7B}" srcId="{184DC5D9-AA1B-4BE6-99F4-B99CF596B434}" destId="{145D3755-805B-4E1C-BA87-4E1F80242F50}" srcOrd="1" destOrd="0" parTransId="{5A043D6B-0935-4643-8BBD-73C90547F666}" sibTransId="{150D7381-1836-45B2-934F-A4F2AE7EF4B4}"/>
    <dgm:cxn modelId="{6945C583-A005-4177-BC50-A98B360C2C6E}" type="presOf" srcId="{5F06BC89-9FBA-4DB6-BE8A-9677950CCEEC}" destId="{C5D07F54-2619-4046-A2AA-0697CC60A1FA}" srcOrd="0" destOrd="0" presId="urn:microsoft.com/office/officeart/2005/8/layout/funnel1"/>
    <dgm:cxn modelId="{0725288C-A5F8-48B7-980B-603B99CBB3CB}" type="presOf" srcId="{184DC5D9-AA1B-4BE6-99F4-B99CF596B434}" destId="{0B624318-D532-4659-B441-A41CB3A6E505}" srcOrd="0" destOrd="0" presId="urn:microsoft.com/office/officeart/2005/8/layout/funnel1"/>
    <dgm:cxn modelId="{8C7158AC-B66A-4185-A2CA-D62621BDC1B6}" type="presOf" srcId="{29754521-D84C-48DB-98C2-01CA2BBEB9E7}" destId="{639F9ADA-2D99-4412-88CC-1A74D89BA8F5}" srcOrd="0" destOrd="0" presId="urn:microsoft.com/office/officeart/2005/8/layout/funnel1"/>
    <dgm:cxn modelId="{C8C6D7E4-4DF8-4376-8E02-64F89AF6BD3D}" srcId="{184DC5D9-AA1B-4BE6-99F4-B99CF596B434}" destId="{E894F491-1FF2-43FD-9017-D9B1F357929A}" srcOrd="2" destOrd="0" parTransId="{F8F98BE4-0E8D-4831-A73C-B9D717BDBD90}" sibTransId="{953B8437-8A53-427C-94D5-ACA259657908}"/>
    <dgm:cxn modelId="{8483CAFE-07EB-43D5-88F1-977D8B23FD69}" type="presOf" srcId="{145D3755-805B-4E1C-BA87-4E1F80242F50}" destId="{144C9E22-0E8E-4EAC-BF72-8FA73E989D14}" srcOrd="0" destOrd="0" presId="urn:microsoft.com/office/officeart/2005/8/layout/funnel1"/>
    <dgm:cxn modelId="{40A954B6-2C28-4BAC-93A8-8E6C9C58598A}" type="presParOf" srcId="{0B624318-D532-4659-B441-A41CB3A6E505}" destId="{91D2BBFE-F905-4ED1-A890-11286766F95D}" srcOrd="0" destOrd="0" presId="urn:microsoft.com/office/officeart/2005/8/layout/funnel1"/>
    <dgm:cxn modelId="{48F9A181-390C-49B9-B78F-744BA1A08804}" type="presParOf" srcId="{0B624318-D532-4659-B441-A41CB3A6E505}" destId="{30401CD8-C782-4EE6-947A-ED6582B8B7C2}" srcOrd="1" destOrd="0" presId="urn:microsoft.com/office/officeart/2005/8/layout/funnel1"/>
    <dgm:cxn modelId="{BABB2AA1-506A-4883-96B0-B0EAC552057F}" type="presParOf" srcId="{0B624318-D532-4659-B441-A41CB3A6E505}" destId="{639F9ADA-2D99-4412-88CC-1A74D89BA8F5}" srcOrd="2" destOrd="0" presId="urn:microsoft.com/office/officeart/2005/8/layout/funnel1"/>
    <dgm:cxn modelId="{B39C3AD2-77CE-4EFA-819C-C3CFD2BF7CC7}" type="presParOf" srcId="{0B624318-D532-4659-B441-A41CB3A6E505}" destId="{61719641-F00F-4A26-9988-C5660D0BF704}" srcOrd="3" destOrd="0" presId="urn:microsoft.com/office/officeart/2005/8/layout/funnel1"/>
    <dgm:cxn modelId="{4D16FC1C-7E7D-4DC6-B712-4574AF9F2838}" type="presParOf" srcId="{0B624318-D532-4659-B441-A41CB3A6E505}" destId="{144C9E22-0E8E-4EAC-BF72-8FA73E989D14}" srcOrd="4" destOrd="0" presId="urn:microsoft.com/office/officeart/2005/8/layout/funnel1"/>
    <dgm:cxn modelId="{21A4B4BF-E058-4C64-B356-9249E5CAA0ED}" type="presParOf" srcId="{0B624318-D532-4659-B441-A41CB3A6E505}" destId="{C5D07F54-2619-4046-A2AA-0697CC60A1FA}" srcOrd="5" destOrd="0" presId="urn:microsoft.com/office/officeart/2005/8/layout/funnel1"/>
    <dgm:cxn modelId="{6A4C1C1D-7DE8-4C68-8192-C14006C99A87}" type="presParOf" srcId="{0B624318-D532-4659-B441-A41CB3A6E505}" destId="{4E6BE7BF-484D-4339-A3FF-A9AF8351EE1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33BDF-AFDA-4E59-92EE-A26FBE496972}">
      <dsp:nvSpPr>
        <dsp:cNvPr id="0" name=""/>
        <dsp:cNvSpPr/>
      </dsp:nvSpPr>
      <dsp:spPr>
        <a:xfrm>
          <a:off x="5133" y="880863"/>
          <a:ext cx="2443028" cy="168324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62EB0-9A93-41A4-AA53-262E5B43651D}">
      <dsp:nvSpPr>
        <dsp:cNvPr id="0" name=""/>
        <dsp:cNvSpPr/>
      </dsp:nvSpPr>
      <dsp:spPr>
        <a:xfrm>
          <a:off x="5133"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Student Voice Reps</a:t>
          </a:r>
        </a:p>
      </dsp:txBody>
      <dsp:txXfrm>
        <a:off x="5133" y="2564110"/>
        <a:ext cx="2443028" cy="906363"/>
      </dsp:txXfrm>
    </dsp:sp>
    <dsp:sp modelId="{8671F2B5-EC00-4941-B6E3-EE8E4762C41B}">
      <dsp:nvSpPr>
        <dsp:cNvPr id="0" name=""/>
        <dsp:cNvSpPr/>
      </dsp:nvSpPr>
      <dsp:spPr>
        <a:xfrm>
          <a:off x="2692568" y="880863"/>
          <a:ext cx="2443028" cy="1683246"/>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7738A-0A33-434B-9F20-15E59D3D9AA8}">
      <dsp:nvSpPr>
        <dsp:cNvPr id="0" name=""/>
        <dsp:cNvSpPr/>
      </dsp:nvSpPr>
      <dsp:spPr>
        <a:xfrm>
          <a:off x="2692568"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Board of Management</a:t>
          </a:r>
        </a:p>
      </dsp:txBody>
      <dsp:txXfrm>
        <a:off x="2692568" y="2564110"/>
        <a:ext cx="2443028" cy="906363"/>
      </dsp:txXfrm>
    </dsp:sp>
    <dsp:sp modelId="{26341BE0-FEA5-421D-A6F4-1EACAB48A0C8}">
      <dsp:nvSpPr>
        <dsp:cNvPr id="0" name=""/>
        <dsp:cNvSpPr/>
      </dsp:nvSpPr>
      <dsp:spPr>
        <a:xfrm>
          <a:off x="5380002" y="880863"/>
          <a:ext cx="2443028" cy="1683246"/>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388B7-A8FA-4B13-8A00-13AA4F18321D}">
      <dsp:nvSpPr>
        <dsp:cNvPr id="0" name=""/>
        <dsp:cNvSpPr/>
      </dsp:nvSpPr>
      <dsp:spPr>
        <a:xfrm>
          <a:off x="5380002"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Clubs and Societies</a:t>
          </a:r>
        </a:p>
      </dsp:txBody>
      <dsp:txXfrm>
        <a:off x="5380002" y="2564110"/>
        <a:ext cx="2443028" cy="906363"/>
      </dsp:txXfrm>
    </dsp:sp>
    <dsp:sp modelId="{6C119F1F-B047-403E-AAB3-C0FE02755508}">
      <dsp:nvSpPr>
        <dsp:cNvPr id="0" name=""/>
        <dsp:cNvSpPr/>
      </dsp:nvSpPr>
      <dsp:spPr>
        <a:xfrm>
          <a:off x="8067437" y="880863"/>
          <a:ext cx="2443028" cy="1683246"/>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97CA3-D4E9-4929-BAD6-9C3C372F5FD2}">
      <dsp:nvSpPr>
        <dsp:cNvPr id="0" name=""/>
        <dsp:cNvSpPr/>
      </dsp:nvSpPr>
      <dsp:spPr>
        <a:xfrm>
          <a:off x="8067437"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Executive</a:t>
          </a:r>
          <a:r>
            <a:rPr lang="en-US" sz="2400" kern="1200" baseline="0" dirty="0">
              <a:latin typeface="Segoe UI" panose="020B0502040204020203" pitchFamily="34" charset="0"/>
              <a:cs typeface="Segoe UI" panose="020B0502040204020203" pitchFamily="34" charset="0"/>
            </a:rPr>
            <a:t> Committee</a:t>
          </a:r>
          <a:endParaRPr lang="en-US" sz="2400" kern="1200" dirty="0">
            <a:latin typeface="Segoe UI" panose="020B0502040204020203" pitchFamily="34" charset="0"/>
            <a:cs typeface="Segoe UI" panose="020B0502040204020203" pitchFamily="34" charset="0"/>
          </a:endParaRPr>
        </a:p>
      </dsp:txBody>
      <dsp:txXfrm>
        <a:off x="8067437" y="2564110"/>
        <a:ext cx="2443028" cy="90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94365-FF93-46FB-8457-8BAAAC7D026F}">
      <dsp:nvSpPr>
        <dsp:cNvPr id="0" name=""/>
        <dsp:cNvSpPr/>
      </dsp:nvSpPr>
      <dsp:spPr>
        <a:xfrm>
          <a:off x="1211897" y="562610"/>
          <a:ext cx="3748404" cy="374840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586559-BB96-4D56-B5D7-BF4306446187}">
      <dsp:nvSpPr>
        <dsp:cNvPr id="0" name=""/>
        <dsp:cNvSpPr/>
      </dsp:nvSpPr>
      <dsp:spPr>
        <a:xfrm>
          <a:off x="1211897" y="562610"/>
          <a:ext cx="3748404" cy="374840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A93EF-9125-49BD-BC2B-712EB0BEC44E}">
      <dsp:nvSpPr>
        <dsp:cNvPr id="0" name=""/>
        <dsp:cNvSpPr/>
      </dsp:nvSpPr>
      <dsp:spPr>
        <a:xfrm>
          <a:off x="1211897" y="562610"/>
          <a:ext cx="3748404" cy="374840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6BFD4-F752-4AC8-801B-E82E2ADC19D0}">
      <dsp:nvSpPr>
        <dsp:cNvPr id="0" name=""/>
        <dsp:cNvSpPr/>
      </dsp:nvSpPr>
      <dsp:spPr>
        <a:xfrm>
          <a:off x="1211897" y="562610"/>
          <a:ext cx="3748404" cy="374840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CA3FC8-55F4-4FC3-A9CC-2B80AAA91218}">
      <dsp:nvSpPr>
        <dsp:cNvPr id="0" name=""/>
        <dsp:cNvSpPr/>
      </dsp:nvSpPr>
      <dsp:spPr>
        <a:xfrm>
          <a:off x="2222655" y="1573367"/>
          <a:ext cx="1726889" cy="1726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Continuous Feedback</a:t>
          </a:r>
        </a:p>
      </dsp:txBody>
      <dsp:txXfrm>
        <a:off x="2475552" y="1826264"/>
        <a:ext cx="1221095" cy="1221095"/>
      </dsp:txXfrm>
    </dsp:sp>
    <dsp:sp modelId="{6B4CB186-80C7-4F05-BA82-F299C3EC0BDC}">
      <dsp:nvSpPr>
        <dsp:cNvPr id="0" name=""/>
        <dsp:cNvSpPr/>
      </dsp:nvSpPr>
      <dsp:spPr>
        <a:xfrm>
          <a:off x="2481688" y="1716"/>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Ask for Opinion</a:t>
          </a:r>
        </a:p>
      </dsp:txBody>
      <dsp:txXfrm>
        <a:off x="2658716" y="178744"/>
        <a:ext cx="854766" cy="854766"/>
      </dsp:txXfrm>
    </dsp:sp>
    <dsp:sp modelId="{CEEEFA06-6FA0-444E-B293-657387491298}">
      <dsp:nvSpPr>
        <dsp:cNvPr id="0" name=""/>
        <dsp:cNvSpPr/>
      </dsp:nvSpPr>
      <dsp:spPr>
        <a:xfrm>
          <a:off x="4312373" y="1832401"/>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Take To Relevant Person</a:t>
          </a:r>
        </a:p>
      </dsp:txBody>
      <dsp:txXfrm>
        <a:off x="4489401" y="2009429"/>
        <a:ext cx="854766" cy="854766"/>
      </dsp:txXfrm>
    </dsp:sp>
    <dsp:sp modelId="{CC5D1B58-0A2F-45E6-BAB5-2D9A81E3A191}">
      <dsp:nvSpPr>
        <dsp:cNvPr id="0" name=""/>
        <dsp:cNvSpPr/>
      </dsp:nvSpPr>
      <dsp:spPr>
        <a:xfrm>
          <a:off x="2481688" y="3663085"/>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Receive Outcome</a:t>
          </a:r>
        </a:p>
      </dsp:txBody>
      <dsp:txXfrm>
        <a:off x="2658716" y="3840113"/>
        <a:ext cx="854766" cy="854766"/>
      </dsp:txXfrm>
    </dsp:sp>
    <dsp:sp modelId="{30031FE0-C708-47E4-8EC3-AECEBCFC6C7F}">
      <dsp:nvSpPr>
        <dsp:cNvPr id="0" name=""/>
        <dsp:cNvSpPr/>
      </dsp:nvSpPr>
      <dsp:spPr>
        <a:xfrm>
          <a:off x="651003" y="1832401"/>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Feed back </a:t>
          </a:r>
        </a:p>
      </dsp:txBody>
      <dsp:txXfrm>
        <a:off x="828031" y="2009429"/>
        <a:ext cx="854766" cy="854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C7E49-70AE-4441-A12D-A0F1FC68F21D}">
      <dsp:nvSpPr>
        <dsp:cNvPr id="0" name=""/>
        <dsp:cNvSpPr/>
      </dsp:nvSpPr>
      <dsp:spPr>
        <a:xfrm rot="5400000">
          <a:off x="-179747" y="180063"/>
          <a:ext cx="1198317" cy="838822"/>
        </a:xfrm>
        <a:prstGeom prst="chevron">
          <a:avLst/>
        </a:prstGeom>
        <a:solidFill>
          <a:srgbClr val="0F89A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Election</a:t>
          </a:r>
        </a:p>
      </dsp:txBody>
      <dsp:txXfrm rot="-5400000">
        <a:off x="1" y="419726"/>
        <a:ext cx="838822" cy="359495"/>
      </dsp:txXfrm>
    </dsp:sp>
    <dsp:sp modelId="{58434451-825A-4048-9BC6-E1B9B0F96B02}">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12700" cap="flat" cmpd="sng" algn="ctr">
          <a:solidFill>
            <a:srgbClr val="0F89A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SVRs are elected in September.</a:t>
          </a:r>
        </a:p>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Training takes place, and SVRs can attend the SPA Loop Conference in October.</a:t>
          </a:r>
        </a:p>
      </dsp:txBody>
      <dsp:txXfrm rot="-5400000">
        <a:off x="838822" y="38338"/>
        <a:ext cx="9638754" cy="702860"/>
      </dsp:txXfrm>
    </dsp:sp>
    <dsp:sp modelId="{E0965477-A054-4A2A-B320-82554CC346C7}">
      <dsp:nvSpPr>
        <dsp:cNvPr id="0" name=""/>
        <dsp:cNvSpPr/>
      </dsp:nvSpPr>
      <dsp:spPr>
        <a:xfrm rot="5400000">
          <a:off x="-179747" y="1230859"/>
          <a:ext cx="1198317" cy="838822"/>
        </a:xfrm>
        <a:prstGeom prst="chevron">
          <a:avLst/>
        </a:prstGeom>
        <a:solidFill>
          <a:srgbClr val="0F89A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Action</a:t>
          </a:r>
        </a:p>
      </dsp:txBody>
      <dsp:txXfrm rot="-5400000">
        <a:off x="1" y="1470522"/>
        <a:ext cx="838822" cy="359495"/>
      </dsp:txXfrm>
    </dsp:sp>
    <dsp:sp modelId="{26A75294-DB1B-4281-95C5-C4D626C55B5E}">
      <dsp:nvSpPr>
        <dsp:cNvPr id="0" name=""/>
        <dsp:cNvSpPr/>
      </dsp:nvSpPr>
      <dsp:spPr>
        <a:xfrm rot="5400000">
          <a:off x="5287757" y="-3397824"/>
          <a:ext cx="778906" cy="9676777"/>
        </a:xfrm>
        <a:prstGeom prst="round2SameRect">
          <a:avLst/>
        </a:prstGeom>
        <a:solidFill>
          <a:schemeClr val="lt1">
            <a:alpha val="90000"/>
            <a:hueOff val="0"/>
            <a:satOff val="0"/>
            <a:lumOff val="0"/>
            <a:alphaOff val="0"/>
          </a:schemeClr>
        </a:solidFill>
        <a:ln w="12700" cap="flat" cmpd="sng" algn="ctr">
          <a:solidFill>
            <a:srgbClr val="0F89A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SVRs attend local Rep meetings, sit on CCMs, and sustain the feedback loop with their class.</a:t>
          </a:r>
        </a:p>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SVRs can attend events such as HISA Con to vote on the new policy for HISA to adopt.</a:t>
          </a:r>
        </a:p>
      </dsp:txBody>
      <dsp:txXfrm rot="-5400000">
        <a:off x="838822" y="1089134"/>
        <a:ext cx="9638754" cy="702860"/>
      </dsp:txXfrm>
    </dsp:sp>
    <dsp:sp modelId="{0CCD674A-833D-45F0-961F-70321CC7BE62}">
      <dsp:nvSpPr>
        <dsp:cNvPr id="0" name=""/>
        <dsp:cNvSpPr/>
      </dsp:nvSpPr>
      <dsp:spPr>
        <a:xfrm rot="5400000">
          <a:off x="-179747" y="2281655"/>
          <a:ext cx="1198317" cy="838822"/>
        </a:xfrm>
        <a:prstGeom prst="chevron">
          <a:avLst/>
        </a:prstGeom>
        <a:solidFill>
          <a:srgbClr val="0F89A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Reflection</a:t>
          </a:r>
        </a:p>
      </dsp:txBody>
      <dsp:txXfrm rot="-5400000">
        <a:off x="1" y="2521318"/>
        <a:ext cx="838822" cy="359495"/>
      </dsp:txXfrm>
    </dsp:sp>
    <dsp:sp modelId="{E15EB72B-3D5E-42AC-A01B-008DC8572DC3}">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12700" cap="flat" cmpd="sng" algn="ctr">
          <a:solidFill>
            <a:srgbClr val="0F89A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Some SVRs will undertake the Learner Engagement and Representation (LEAR) award.</a:t>
          </a:r>
        </a:p>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SVRs will complete surveys at the end of each semester to reflect on the role. </a:t>
          </a:r>
        </a:p>
      </dsp:txBody>
      <dsp:txXfrm rot="-5400000">
        <a:off x="838822" y="2139931"/>
        <a:ext cx="9638754" cy="702860"/>
      </dsp:txXfrm>
    </dsp:sp>
    <dsp:sp modelId="{584DF849-DB32-44C7-92D4-22C68F49BD9D}">
      <dsp:nvSpPr>
        <dsp:cNvPr id="0" name=""/>
        <dsp:cNvSpPr/>
      </dsp:nvSpPr>
      <dsp:spPr>
        <a:xfrm rot="5400000">
          <a:off x="-179747" y="3332451"/>
          <a:ext cx="1198317" cy="838822"/>
        </a:xfrm>
        <a:prstGeom prst="chevron">
          <a:avLst/>
        </a:prstGeom>
        <a:solidFill>
          <a:srgbClr val="0F89A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Progression</a:t>
          </a:r>
        </a:p>
      </dsp:txBody>
      <dsp:txXfrm rot="-5400000">
        <a:off x="1" y="3572114"/>
        <a:ext cx="838822" cy="359495"/>
      </dsp:txXfrm>
    </dsp:sp>
    <dsp:sp modelId="{D36C6E31-7012-4A3C-8E95-2D65D528E4D8}">
      <dsp:nvSpPr>
        <dsp:cNvPr id="0" name=""/>
        <dsp:cNvSpPr/>
      </dsp:nvSpPr>
      <dsp:spPr>
        <a:xfrm rot="5400000">
          <a:off x="5287757" y="-1296231"/>
          <a:ext cx="778906" cy="9676777"/>
        </a:xfrm>
        <a:prstGeom prst="round2SameRect">
          <a:avLst/>
        </a:prstGeom>
        <a:solidFill>
          <a:schemeClr val="lt1">
            <a:alpha val="90000"/>
            <a:hueOff val="0"/>
            <a:satOff val="0"/>
            <a:lumOff val="0"/>
            <a:alphaOff val="0"/>
          </a:schemeClr>
        </a:solidFill>
        <a:ln w="12700" cap="flat" cmpd="sng" algn="ctr">
          <a:solidFill>
            <a:srgbClr val="0F89A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During March, some SVRs will stand to become HISA officers.</a:t>
          </a:r>
        </a:p>
        <a:p>
          <a:pPr marL="171450" lvl="1" indent="-171450" algn="l" defTabSz="755650">
            <a:lnSpc>
              <a:spcPct val="90000"/>
            </a:lnSpc>
            <a:spcBef>
              <a:spcPct val="0"/>
            </a:spcBef>
            <a:spcAft>
              <a:spcPct val="15000"/>
            </a:spcAft>
            <a:buChar char="•"/>
          </a:pPr>
          <a:r>
            <a:rPr lang="en-US" sz="1700" kern="1200" dirty="0">
              <a:latin typeface="Segoe UI" panose="020B0502040204020203" pitchFamily="34" charset="0"/>
              <a:cs typeface="Segoe UI" panose="020B0502040204020203" pitchFamily="34" charset="0"/>
            </a:rPr>
            <a:t>Others might decide to re-run as an SVR again the following year, or pursue other opportunities.</a:t>
          </a:r>
        </a:p>
      </dsp:txBody>
      <dsp:txXfrm rot="-5400000">
        <a:off x="838822" y="3190727"/>
        <a:ext cx="9638754" cy="70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2BBFE-F905-4ED1-A890-11286766F95D}">
      <dsp:nvSpPr>
        <dsp:cNvPr id="0" name=""/>
        <dsp:cNvSpPr/>
      </dsp:nvSpPr>
      <dsp:spPr>
        <a:xfrm>
          <a:off x="3498228" y="176773"/>
          <a:ext cx="3508265" cy="1218374"/>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0401CD8-C782-4EE6-947A-ED6582B8B7C2}">
      <dsp:nvSpPr>
        <dsp:cNvPr id="0" name=""/>
        <dsp:cNvSpPr/>
      </dsp:nvSpPr>
      <dsp:spPr>
        <a:xfrm>
          <a:off x="4917851" y="3160158"/>
          <a:ext cx="679896" cy="435133"/>
        </a:xfrm>
        <a:prstGeom prst="down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39F9ADA-2D99-4412-88CC-1A74D89BA8F5}">
      <dsp:nvSpPr>
        <dsp:cNvPr id="0" name=""/>
        <dsp:cNvSpPr/>
      </dsp:nvSpPr>
      <dsp:spPr>
        <a:xfrm>
          <a:off x="3626048" y="3508265"/>
          <a:ext cx="3263502"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Less Student Representation</a:t>
          </a:r>
        </a:p>
      </dsp:txBody>
      <dsp:txXfrm>
        <a:off x="3626048" y="3508265"/>
        <a:ext cx="3263502" cy="815875"/>
      </dsp:txXfrm>
    </dsp:sp>
    <dsp:sp modelId="{61719641-F00F-4A26-9988-C5660D0BF704}">
      <dsp:nvSpPr>
        <dsp:cNvPr id="0" name=""/>
        <dsp:cNvSpPr/>
      </dsp:nvSpPr>
      <dsp:spPr>
        <a:xfrm>
          <a:off x="4773713" y="1489245"/>
          <a:ext cx="1223813" cy="1223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Incomplete feedback loops</a:t>
          </a:r>
        </a:p>
      </dsp:txBody>
      <dsp:txXfrm>
        <a:off x="4952936" y="1668468"/>
        <a:ext cx="865367" cy="865367"/>
      </dsp:txXfrm>
    </dsp:sp>
    <dsp:sp modelId="{144C9E22-0E8E-4EAC-BF72-8FA73E989D14}">
      <dsp:nvSpPr>
        <dsp:cNvPr id="0" name=""/>
        <dsp:cNvSpPr/>
      </dsp:nvSpPr>
      <dsp:spPr>
        <a:xfrm>
          <a:off x="3898007" y="571112"/>
          <a:ext cx="1223813" cy="1223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Lack of understanding about the role of HISA </a:t>
          </a:r>
        </a:p>
      </dsp:txBody>
      <dsp:txXfrm>
        <a:off x="4077230" y="750335"/>
        <a:ext cx="865367" cy="865367"/>
      </dsp:txXfrm>
    </dsp:sp>
    <dsp:sp modelId="{C5D07F54-2619-4046-A2AA-0697CC60A1FA}">
      <dsp:nvSpPr>
        <dsp:cNvPr id="0" name=""/>
        <dsp:cNvSpPr/>
      </dsp:nvSpPr>
      <dsp:spPr>
        <a:xfrm>
          <a:off x="5149016" y="275222"/>
          <a:ext cx="1223813" cy="1223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Lack of engagement/ Apathy</a:t>
          </a:r>
        </a:p>
      </dsp:txBody>
      <dsp:txXfrm>
        <a:off x="5328239" y="454445"/>
        <a:ext cx="865367" cy="865367"/>
      </dsp:txXfrm>
    </dsp:sp>
    <dsp:sp modelId="{4E6BE7BF-484D-4339-A3FF-A9AF8351EE11}">
      <dsp:nvSpPr>
        <dsp:cNvPr id="0" name=""/>
        <dsp:cNvSpPr/>
      </dsp:nvSpPr>
      <dsp:spPr>
        <a:xfrm>
          <a:off x="3354090" y="27195"/>
          <a:ext cx="3807419" cy="304593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1C33D-F5AD-47C4-8E63-7A42785A4E50}"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6A241-D3D3-4CB6-BFD0-480ED65263F3}" type="slidenum">
              <a:rPr lang="en-GB" smtClean="0"/>
              <a:t>‹#›</a:t>
            </a:fld>
            <a:endParaRPr lang="en-GB"/>
          </a:p>
        </p:txBody>
      </p:sp>
    </p:spTree>
    <p:extLst>
      <p:ext uri="{BB962C8B-B14F-4D97-AF65-F5344CB8AC3E}">
        <p14:creationId xmlns:p14="http://schemas.microsoft.com/office/powerpoint/2010/main" val="155123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HF to introduce session?</a:t>
            </a:r>
            <a:br>
              <a:rPr lang="en-IE" dirty="0"/>
            </a:br>
            <a:endParaRPr lang="en-IE" dirty="0"/>
          </a:p>
          <a:p>
            <a:r>
              <a:rPr lang="en-IE" dirty="0"/>
              <a:t>AT to do general introduction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43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DD5E7-4D59-45A9-BF4F-738A2F177C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98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11</a:t>
            </a:fld>
            <a:endParaRPr lang="en-GB"/>
          </a:p>
        </p:txBody>
      </p:sp>
    </p:spTree>
    <p:extLst>
      <p:ext uri="{BB962C8B-B14F-4D97-AF65-F5344CB8AC3E}">
        <p14:creationId xmlns:p14="http://schemas.microsoft.com/office/powerpoint/2010/main" val="293427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12</a:t>
            </a:fld>
            <a:endParaRPr lang="en-GB"/>
          </a:p>
        </p:txBody>
      </p:sp>
    </p:spTree>
    <p:extLst>
      <p:ext uri="{BB962C8B-B14F-4D97-AF65-F5344CB8AC3E}">
        <p14:creationId xmlns:p14="http://schemas.microsoft.com/office/powerpoint/2010/main" val="172830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4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95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804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7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45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48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 to do general introduction</a:t>
            </a:r>
          </a:p>
          <a:p>
            <a:r>
              <a:rPr lang="en-IE" dirty="0"/>
              <a:t>AT to remind folk to save questions for the end</a:t>
            </a:r>
            <a:r>
              <a:rPr lang="en-IE" baseline="0" dirty="0"/>
              <a:t> (or to pop them into chat)</a:t>
            </a:r>
            <a:r>
              <a:rPr lang="en-IE" dirty="0"/>
              <a:t> </a:t>
            </a:r>
          </a:p>
          <a:p>
            <a:r>
              <a:rPr lang="en-IE" dirty="0"/>
              <a:t>AH to collect and Q’s that come in in the chat </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2</a:t>
            </a:fld>
            <a:endParaRPr lang="en-GB"/>
          </a:p>
        </p:txBody>
      </p:sp>
    </p:spTree>
    <p:extLst>
      <p:ext uri="{BB962C8B-B14F-4D97-AF65-F5344CB8AC3E}">
        <p14:creationId xmlns:p14="http://schemas.microsoft.com/office/powerpoint/2010/main" val="22829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09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409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4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4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457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a:t>
            </a:r>
            <a:endParaRPr lang="en-GB" dirty="0"/>
          </a:p>
          <a:p>
            <a:pPr marL="171450" indent="-171450">
              <a:buFontTx/>
              <a:buChar cha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DD5E7-4D59-45A9-BF4F-738A2F177C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210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12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817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891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AH to bring AT in to facilitate Q&amp;A section </a:t>
            </a:r>
          </a:p>
          <a:p>
            <a:r>
              <a:rPr lang="en-IE" dirty="0"/>
              <a:t>Invite staff to share any experiences</a:t>
            </a:r>
            <a:r>
              <a:rPr lang="en-IE" baseline="0" dirty="0"/>
              <a:t> that they’ve had with SVR’s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6A241-D3D3-4CB6-BFD0-480ED652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94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3</a:t>
            </a:fld>
            <a:endParaRPr lang="en-GB"/>
          </a:p>
        </p:txBody>
      </p:sp>
    </p:spTree>
    <p:extLst>
      <p:ext uri="{BB962C8B-B14F-4D97-AF65-F5344CB8AC3E}">
        <p14:creationId xmlns:p14="http://schemas.microsoft.com/office/powerpoint/2010/main" val="95319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4</a:t>
            </a:fld>
            <a:endParaRPr lang="en-GB"/>
          </a:p>
        </p:txBody>
      </p:sp>
    </p:spTree>
    <p:extLst>
      <p:ext uri="{BB962C8B-B14F-4D97-AF65-F5344CB8AC3E}">
        <p14:creationId xmlns:p14="http://schemas.microsoft.com/office/powerpoint/2010/main" val="128807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5</a:t>
            </a:fld>
            <a:endParaRPr lang="en-GB"/>
          </a:p>
        </p:txBody>
      </p:sp>
    </p:spTree>
    <p:extLst>
      <p:ext uri="{BB962C8B-B14F-4D97-AF65-F5344CB8AC3E}">
        <p14:creationId xmlns:p14="http://schemas.microsoft.com/office/powerpoint/2010/main" val="35510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6</a:t>
            </a:fld>
            <a:endParaRPr lang="en-GB"/>
          </a:p>
        </p:txBody>
      </p:sp>
    </p:spTree>
    <p:extLst>
      <p:ext uri="{BB962C8B-B14F-4D97-AF65-F5344CB8AC3E}">
        <p14:creationId xmlns:p14="http://schemas.microsoft.com/office/powerpoint/2010/main" val="311670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7</a:t>
            </a:fld>
            <a:endParaRPr lang="en-GB"/>
          </a:p>
        </p:txBody>
      </p:sp>
    </p:spTree>
    <p:extLst>
      <p:ext uri="{BB962C8B-B14F-4D97-AF65-F5344CB8AC3E}">
        <p14:creationId xmlns:p14="http://schemas.microsoft.com/office/powerpoint/2010/main" val="185695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8</a:t>
            </a:fld>
            <a:endParaRPr lang="en-GB"/>
          </a:p>
        </p:txBody>
      </p:sp>
    </p:spTree>
    <p:extLst>
      <p:ext uri="{BB962C8B-B14F-4D97-AF65-F5344CB8AC3E}">
        <p14:creationId xmlns:p14="http://schemas.microsoft.com/office/powerpoint/2010/main" val="1907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a:t>
            </a:r>
            <a:endParaRPr lang="en-GB" dirty="0"/>
          </a:p>
        </p:txBody>
      </p:sp>
      <p:sp>
        <p:nvSpPr>
          <p:cNvPr id="4" name="Slide Number Placeholder 3"/>
          <p:cNvSpPr>
            <a:spLocks noGrp="1"/>
          </p:cNvSpPr>
          <p:nvPr>
            <p:ph type="sldNum" sz="quarter" idx="10"/>
          </p:nvPr>
        </p:nvSpPr>
        <p:spPr/>
        <p:txBody>
          <a:bodyPr/>
          <a:lstStyle/>
          <a:p>
            <a:fld id="{5D16A241-D3D3-4CB6-BFD0-480ED65263F3}" type="slidenum">
              <a:rPr lang="en-GB" smtClean="0"/>
              <a:t>9</a:t>
            </a:fld>
            <a:endParaRPr lang="en-GB"/>
          </a:p>
        </p:txBody>
      </p:sp>
    </p:spTree>
    <p:extLst>
      <p:ext uri="{BB962C8B-B14F-4D97-AF65-F5344CB8AC3E}">
        <p14:creationId xmlns:p14="http://schemas.microsoft.com/office/powerpoint/2010/main" val="393947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8716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47993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223547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5232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4737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87534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409468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4956E2-CA0B-4BED-8BC0-B944D3FB3290}"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82839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4956E2-CA0B-4BED-8BC0-B944D3FB3290}"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418448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956E2-CA0B-4BED-8BC0-B944D3FB3290}"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1075268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86964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219369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66826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425172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34010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956E2-CA0B-4BED-8BC0-B944D3FB3290}"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137487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82149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4956E2-CA0B-4BED-8BC0-B944D3FB3290}"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18689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4956E2-CA0B-4BED-8BC0-B944D3FB3290}"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78409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956E2-CA0B-4BED-8BC0-B944D3FB3290}"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2723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92585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956E2-CA0B-4BED-8BC0-B944D3FB3290}"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72EB6-45A2-46EF-BD8B-153C743D4D24}" type="slidenum">
              <a:rPr lang="en-GB" smtClean="0"/>
              <a:t>‹#›</a:t>
            </a:fld>
            <a:endParaRPr lang="en-GB"/>
          </a:p>
        </p:txBody>
      </p:sp>
    </p:spTree>
    <p:extLst>
      <p:ext uri="{BB962C8B-B14F-4D97-AF65-F5344CB8AC3E}">
        <p14:creationId xmlns:p14="http://schemas.microsoft.com/office/powerpoint/2010/main" val="380035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56E2-CA0B-4BED-8BC0-B944D3FB3290}"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72EB6-45A2-46EF-BD8B-153C743D4D24}" type="slidenum">
              <a:rPr lang="en-GB" smtClean="0"/>
              <a:t>‹#›</a:t>
            </a:fld>
            <a:endParaRPr lang="en-GB"/>
          </a:p>
        </p:txBody>
      </p:sp>
    </p:spTree>
    <p:extLst>
      <p:ext uri="{BB962C8B-B14F-4D97-AF65-F5344CB8AC3E}">
        <p14:creationId xmlns:p14="http://schemas.microsoft.com/office/powerpoint/2010/main" val="141296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56E2-CA0B-4BED-8BC0-B944D3FB3290}"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72EB6-45A2-46EF-BD8B-153C743D4D24}" type="slidenum">
              <a:rPr lang="en-GB" smtClean="0"/>
              <a:t>‹#›</a:t>
            </a:fld>
            <a:endParaRPr lang="en-GB"/>
          </a:p>
        </p:txBody>
      </p:sp>
    </p:spTree>
    <p:extLst>
      <p:ext uri="{BB962C8B-B14F-4D97-AF65-F5344CB8AC3E}">
        <p14:creationId xmlns:p14="http://schemas.microsoft.com/office/powerpoint/2010/main" val="210868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image" Target="../media/image17.sv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7.sv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17.svg"/><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anna.templeton@uhi.ac.uk" TargetMode="External"/><Relationship Id="rId7" Type="http://schemas.openxmlformats.org/officeDocument/2006/relationships/image" Target="../media/image15.sv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mailto:andrew.bowie@uhi.ac.uk" TargetMode="External"/><Relationship Id="rId4" Type="http://schemas.openxmlformats.org/officeDocument/2006/relationships/hyperlink" Target="mailto:aimee.Harvey@uhi.ac.uk" TargetMode="External"/><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0381"/>
            <a:ext cx="9144000" cy="1120569"/>
          </a:xfrm>
        </p:spPr>
        <p:txBody>
          <a:bodyPr>
            <a:normAutofit/>
          </a:bodyPr>
          <a:lstStyle/>
          <a:p>
            <a:r>
              <a:rPr lang="en-IE" sz="7200" dirty="0">
                <a:solidFill>
                  <a:srgbClr val="C63884"/>
                </a:solidFill>
                <a:latin typeface="Segoe UI Semibold" panose="020B0702040204020203" pitchFamily="34" charset="0"/>
                <a:cs typeface="Segoe UI Semibold" panose="020B0702040204020203" pitchFamily="34" charset="0"/>
              </a:rPr>
              <a:t>LTA Connect </a:t>
            </a:r>
            <a:endParaRPr lang="en-GB" sz="7200" dirty="0">
              <a:solidFill>
                <a:srgbClr val="C63884"/>
              </a:solidFill>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a:xfrm>
            <a:off x="1524000" y="3602038"/>
            <a:ext cx="9144000" cy="928141"/>
          </a:xfrm>
        </p:spPr>
        <p:txBody>
          <a:bodyPr>
            <a:normAutofit/>
          </a:bodyPr>
          <a:lstStyle/>
          <a:p>
            <a:r>
              <a:rPr lang="en-IE" sz="2800" dirty="0">
                <a:solidFill>
                  <a:srgbClr val="919195"/>
                </a:solidFill>
                <a:latin typeface="Segoe UI Semibold" panose="020B0702040204020203" pitchFamily="34" charset="0"/>
                <a:cs typeface="Segoe UI Semibold" panose="020B0702040204020203" pitchFamily="34" charset="0"/>
              </a:rPr>
              <a:t>The People, Progress, and Partnership of the Student Voice Representation System </a:t>
            </a:r>
            <a:endParaRPr lang="en-GB" sz="2800" dirty="0">
              <a:solidFill>
                <a:srgbClr val="919195"/>
              </a:solidFill>
              <a:latin typeface="Segoe UI Semibold" panose="020B0702040204020203" pitchFamily="34" charset="0"/>
              <a:cs typeface="Segoe UI Semibold" panose="020B0702040204020203" pitchFamily="34" charset="0"/>
            </a:endParaRP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1902823" y="3230890"/>
            <a:ext cx="8386354" cy="21273"/>
          </a:xfrm>
          <a:prstGeom prst="line">
            <a:avLst/>
          </a:prstGeom>
          <a:noFill/>
          <a:ln w="38100" cap="flat" cmpd="sng" algn="ctr">
            <a:solidFill>
              <a:srgbClr val="3889AB"/>
            </a:solidFill>
            <a:prstDash val="solid"/>
            <a:miter lim="800000"/>
          </a:ln>
          <a:effectLst/>
        </p:spPr>
      </p:cxnSp>
      <p:grpSp>
        <p:nvGrpSpPr>
          <p:cNvPr id="5" name="Group 4">
            <a:extLst>
              <a:ext uri="{FF2B5EF4-FFF2-40B4-BE49-F238E27FC236}">
                <a16:creationId xmlns:a16="http://schemas.microsoft.com/office/drawing/2014/main" id="{C664DD35-C732-4398-B9D0-4F768C4DAAC7}"/>
              </a:ext>
            </a:extLst>
          </p:cNvPr>
          <p:cNvGrpSpPr/>
          <p:nvPr/>
        </p:nvGrpSpPr>
        <p:grpSpPr>
          <a:xfrm>
            <a:off x="-1" y="125488"/>
            <a:ext cx="12079225" cy="748768"/>
            <a:chOff x="-1" y="125488"/>
            <a:chExt cx="12079225" cy="748768"/>
          </a:xfrm>
        </p:grpSpPr>
        <p:sp>
          <p:nvSpPr>
            <p:cNvPr id="6" name="Rectangle 5">
              <a:extLst>
                <a:ext uri="{FF2B5EF4-FFF2-40B4-BE49-F238E27FC236}">
                  <a16:creationId xmlns:a16="http://schemas.microsoft.com/office/drawing/2014/main" id="{E645BDB3-7591-457D-8FD5-6A021B915B80}"/>
                </a:ext>
              </a:extLst>
            </p:cNvPr>
            <p:cNvSpPr/>
            <p:nvPr/>
          </p:nvSpPr>
          <p:spPr>
            <a:xfrm>
              <a:off x="-1" y="271270"/>
              <a:ext cx="9197369" cy="240793"/>
            </a:xfrm>
            <a:prstGeom prst="rect">
              <a:avLst/>
            </a:prstGeom>
            <a:solidFill>
              <a:srgbClr val="0F8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DC8A24E-0E59-4807-8ACF-7FCC3ECBD4E2}"/>
                </a:ext>
              </a:extLst>
            </p:cNvPr>
            <p:cNvSpPr/>
            <p:nvPr/>
          </p:nvSpPr>
          <p:spPr>
            <a:xfrm>
              <a:off x="-1" y="499872"/>
              <a:ext cx="9197369" cy="240792"/>
            </a:xfrm>
            <a:prstGeom prst="rect">
              <a:avLst/>
            </a:prstGeom>
            <a:solidFill>
              <a:srgbClr val="C6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3EA2EB05-BA81-4067-AE16-2EA230A746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43"/>
            <a:stretch/>
          </p:blipFill>
          <p:spPr>
            <a:xfrm>
              <a:off x="9197369" y="125488"/>
              <a:ext cx="2881855" cy="748768"/>
            </a:xfrm>
            <a:prstGeom prst="rect">
              <a:avLst/>
            </a:prstGeom>
          </p:spPr>
        </p:pic>
      </p:grpSp>
      <p:grpSp>
        <p:nvGrpSpPr>
          <p:cNvPr id="9" name="Group 8">
            <a:extLst>
              <a:ext uri="{FF2B5EF4-FFF2-40B4-BE49-F238E27FC236}">
                <a16:creationId xmlns:a16="http://schemas.microsoft.com/office/drawing/2014/main" id="{FDC3D451-9627-4298-A53B-EF28CBA6D41E}"/>
              </a:ext>
            </a:extLst>
          </p:cNvPr>
          <p:cNvGrpSpPr/>
          <p:nvPr/>
        </p:nvGrpSpPr>
        <p:grpSpPr>
          <a:xfrm>
            <a:off x="155448" y="6028830"/>
            <a:ext cx="12036552" cy="594767"/>
            <a:chOff x="155448" y="6028830"/>
            <a:chExt cx="12036552" cy="594767"/>
          </a:xfrm>
        </p:grpSpPr>
        <p:sp>
          <p:nvSpPr>
            <p:cNvPr id="10" name="Rectangle 9">
              <a:extLst>
                <a:ext uri="{FF2B5EF4-FFF2-40B4-BE49-F238E27FC236}">
                  <a16:creationId xmlns:a16="http://schemas.microsoft.com/office/drawing/2014/main" id="{0A4AB98C-9E77-4973-8376-663E9426DE29}"/>
                </a:ext>
              </a:extLst>
            </p:cNvPr>
            <p:cNvSpPr/>
            <p:nvPr/>
          </p:nvSpPr>
          <p:spPr>
            <a:xfrm>
              <a:off x="2157984" y="6355080"/>
              <a:ext cx="10034016" cy="228602"/>
            </a:xfrm>
            <a:prstGeom prst="rect">
              <a:avLst/>
            </a:prstGeom>
            <a:solidFill>
              <a:srgbClr val="919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2E44F1-D619-43BA-95D6-D17399DF10FF}"/>
                </a:ext>
              </a:extLst>
            </p:cNvPr>
            <p:cNvSpPr/>
            <p:nvPr/>
          </p:nvSpPr>
          <p:spPr>
            <a:xfrm>
              <a:off x="2157984" y="6129526"/>
              <a:ext cx="10034016" cy="228602"/>
            </a:xfrm>
            <a:prstGeom prst="rect">
              <a:avLst/>
            </a:prstGeom>
            <a:solidFill>
              <a:srgbClr val="572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Graphical user interface, text, application&#10;&#10;Description automatically generated">
              <a:extLst>
                <a:ext uri="{FF2B5EF4-FFF2-40B4-BE49-F238E27FC236}">
                  <a16:creationId xmlns:a16="http://schemas.microsoft.com/office/drawing/2014/main" id="{4D6911C9-FBA1-41FB-832B-5AA46144AF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6028830"/>
              <a:ext cx="1874520" cy="594767"/>
            </a:xfrm>
            <a:prstGeom prst="rect">
              <a:avLst/>
            </a:prstGeom>
          </p:spPr>
        </p:pic>
      </p:grpSp>
    </p:spTree>
    <p:extLst>
      <p:ext uri="{BB962C8B-B14F-4D97-AF65-F5344CB8AC3E}">
        <p14:creationId xmlns:p14="http://schemas.microsoft.com/office/powerpoint/2010/main" val="264715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C96ADE-7063-4DD9-A702-857240EA470A}"/>
              </a:ext>
            </a:extLst>
          </p:cNvPr>
          <p:cNvSpPr/>
          <p:nvPr/>
        </p:nvSpPr>
        <p:spPr>
          <a:xfrm>
            <a:off x="0" y="2359742"/>
            <a:ext cx="12192000" cy="2153264"/>
          </a:xfrm>
          <a:prstGeom prst="rect">
            <a:avLst/>
          </a:prstGeom>
          <a:solidFill>
            <a:srgbClr val="BCD6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0066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9E95201-8AC8-4BDD-9381-C6EFF79E3C31}"/>
              </a:ext>
            </a:extLst>
          </p:cNvPr>
          <p:cNvSpPr txBox="1"/>
          <p:nvPr/>
        </p:nvSpPr>
        <p:spPr>
          <a:xfrm>
            <a:off x="6918219" y="2614220"/>
            <a:ext cx="1724158" cy="1677382"/>
          </a:xfrm>
          <a:prstGeom prst="rect">
            <a:avLst/>
          </a:prstGeom>
          <a:solidFill>
            <a:srgbClr val="C6388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HISA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Local Officers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C188320-22AC-4201-AB89-735CE81777EA}"/>
              </a:ext>
            </a:extLst>
          </p:cNvPr>
          <p:cNvSpPr txBox="1"/>
          <p:nvPr/>
        </p:nvSpPr>
        <p:spPr>
          <a:xfrm>
            <a:off x="10080651" y="2583442"/>
            <a:ext cx="1727671" cy="1692771"/>
          </a:xfrm>
          <a:prstGeom prst="rect">
            <a:avLst/>
          </a:prstGeom>
          <a:solidFill>
            <a:srgbClr val="C6388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HISA </a:t>
            </a:r>
          </a:p>
          <a:p>
            <a:pPr marL="0" marR="0" lvl="0" indent="0" algn="ctr" defTabSz="914400" eaLnBrk="1" fontAlgn="auto" latinLnBrk="0" hangingPunct="1">
              <a:lnSpc>
                <a:spcPct val="100000"/>
              </a:lnSpc>
              <a:spcBef>
                <a:spcPts val="0"/>
              </a:spcBef>
              <a:spcAft>
                <a:spcPts val="0"/>
              </a:spcAft>
              <a:buClrTx/>
              <a:buSzTx/>
              <a:buFontTx/>
              <a:buNone/>
              <a:tabLst/>
              <a:defRPr/>
            </a:pPr>
            <a:r>
              <a:rPr lang="en-IE" sz="2400" b="1" kern="0" noProof="0" dirty="0">
                <a:solidFill>
                  <a:srgbClr val="FFFFFF"/>
                </a:solidFill>
                <a:latin typeface="Segoe UI Light" panose="020B0502040204020203" pitchFamily="34" charset="0"/>
                <a:cs typeface="Segoe UI Light" panose="020B0502040204020203" pitchFamily="34" charset="0"/>
              </a:rPr>
              <a:t>Regional</a:t>
            </a:r>
            <a:endPar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Officers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B960963F-517D-490D-8939-03F34A2719AE}"/>
              </a:ext>
            </a:extLst>
          </p:cNvPr>
          <p:cNvSpPr txBox="1"/>
          <p:nvPr/>
        </p:nvSpPr>
        <p:spPr>
          <a:xfrm>
            <a:off x="3755787" y="2598830"/>
            <a:ext cx="1724158" cy="1538883"/>
          </a:xfrm>
          <a:prstGeom prst="rect">
            <a:avLst/>
          </a:prstGeom>
          <a:solidFill>
            <a:srgbClr val="C6388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IE" sz="2000" b="1" kern="0" noProof="0" dirty="0">
                <a:solidFill>
                  <a:srgbClr val="FFFFFF"/>
                </a:solidFill>
                <a:latin typeface="Segoe UI Light" panose="020B0502040204020203" pitchFamily="34" charset="0"/>
                <a:cs typeface="Segoe UI Light" panose="020B0502040204020203" pitchFamily="34" charset="0"/>
              </a:rPr>
              <a:t>Student Voice</a:t>
            </a:r>
            <a:endParaRPr kumimoji="0" lang="en-GB" sz="20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Rep</a:t>
            </a:r>
            <a:r>
              <a:rPr lang="en-GB" sz="2000" b="1" kern="0" dirty="0">
                <a:solidFill>
                  <a:srgbClr val="FFFFFF"/>
                </a:solidFill>
                <a:latin typeface="Segoe UI Light" panose="020B0502040204020203" pitchFamily="34" charset="0"/>
                <a:cs typeface="Segoe UI Light" panose="020B0502040204020203" pitchFamily="34" charset="0"/>
              </a:rPr>
              <a:t>s</a:t>
            </a:r>
            <a:endParaRPr kumimoji="0" lang="en-GB" sz="20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id="{60195B2D-667A-4326-9815-70272D0DC6F9}"/>
              </a:ext>
            </a:extLst>
          </p:cNvPr>
          <p:cNvSpPr txBox="1"/>
          <p:nvPr/>
        </p:nvSpPr>
        <p:spPr>
          <a:xfrm>
            <a:off x="593355" y="2614220"/>
            <a:ext cx="1724158" cy="1661993"/>
          </a:xfrm>
          <a:prstGeom prst="rect">
            <a:avLst/>
          </a:prstGeom>
          <a:solidFill>
            <a:srgbClr val="C6388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The</a:t>
            </a:r>
            <a:r>
              <a:rPr kumimoji="0" lang="en-GB" sz="2400" b="1" i="0" u="none" strike="noStrike" kern="0" cap="none" spc="0" normalizeH="0" noProof="0" dirty="0">
                <a:ln>
                  <a:noFill/>
                </a:ln>
                <a:solidFill>
                  <a:srgbClr val="FFFFFF"/>
                </a:solidFill>
                <a:effectLst/>
                <a:uLnTx/>
                <a:uFillTx/>
                <a:latin typeface="Segoe UI Light" panose="020B0502040204020203" pitchFamily="34" charset="0"/>
                <a:cs typeface="Segoe UI Light" panose="020B0502040204020203" pitchFamily="34" charset="0"/>
              </a:rPr>
              <a:t> </a:t>
            </a: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Students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endParaRPr>
          </a:p>
        </p:txBody>
      </p:sp>
      <p:cxnSp>
        <p:nvCxnSpPr>
          <p:cNvPr id="13" name="Straight Arrow Connector 12">
            <a:extLst>
              <a:ext uri="{FF2B5EF4-FFF2-40B4-BE49-F238E27FC236}">
                <a16:creationId xmlns:a16="http://schemas.microsoft.com/office/drawing/2014/main" id="{D51AEEC7-0F38-46AA-B1FF-88FDF482A620}"/>
              </a:ext>
            </a:extLst>
          </p:cNvPr>
          <p:cNvCxnSpPr/>
          <p:nvPr/>
        </p:nvCxnSpPr>
        <p:spPr>
          <a:xfrm>
            <a:off x="2477729" y="2799177"/>
            <a:ext cx="1070085" cy="0"/>
          </a:xfrm>
          <a:prstGeom prst="straightConnector1">
            <a:avLst/>
          </a:prstGeom>
          <a:noFill/>
          <a:ln w="53975" cap="flat" cmpd="sng" algn="ctr">
            <a:solidFill>
              <a:srgbClr val="3889AB"/>
            </a:solidFill>
            <a:prstDash val="dash"/>
            <a:miter lim="800000"/>
            <a:tailEnd type="triangle"/>
          </a:ln>
          <a:effectLst/>
        </p:spPr>
      </p:cxnSp>
      <p:cxnSp>
        <p:nvCxnSpPr>
          <p:cNvPr id="14" name="Straight Arrow Connector 13">
            <a:extLst>
              <a:ext uri="{FF2B5EF4-FFF2-40B4-BE49-F238E27FC236}">
                <a16:creationId xmlns:a16="http://schemas.microsoft.com/office/drawing/2014/main" id="{7BB026B9-65D4-47A1-8123-150B6D9E8ECF}"/>
              </a:ext>
            </a:extLst>
          </p:cNvPr>
          <p:cNvCxnSpPr>
            <a:cxnSpLocks/>
          </p:cNvCxnSpPr>
          <p:nvPr/>
        </p:nvCxnSpPr>
        <p:spPr>
          <a:xfrm>
            <a:off x="8843573" y="2763814"/>
            <a:ext cx="1082639" cy="0"/>
          </a:xfrm>
          <a:prstGeom prst="straightConnector1">
            <a:avLst/>
          </a:prstGeom>
          <a:noFill/>
          <a:ln w="53975" cap="flat" cmpd="sng" algn="ctr">
            <a:solidFill>
              <a:srgbClr val="3889AB"/>
            </a:solidFill>
            <a:prstDash val="dash"/>
            <a:miter lim="800000"/>
            <a:tailEnd type="triangle"/>
          </a:ln>
          <a:effectLst/>
        </p:spPr>
      </p:cxnSp>
      <p:sp>
        <p:nvSpPr>
          <p:cNvPr id="16" name="Rectangle 2">
            <a:extLst>
              <a:ext uri="{FF2B5EF4-FFF2-40B4-BE49-F238E27FC236}">
                <a16:creationId xmlns:a16="http://schemas.microsoft.com/office/drawing/2014/main" id="{8CC74B9E-B443-48FE-AC5A-C98FC6DE8D6C}"/>
              </a:ext>
            </a:extLst>
          </p:cNvPr>
          <p:cNvSpPr txBox="1">
            <a:spLocks noChangeArrowheads="1"/>
          </p:cNvSpPr>
          <p:nvPr/>
        </p:nvSpPr>
        <p:spPr>
          <a:xfrm>
            <a:off x="-2" y="-34753"/>
            <a:ext cx="100584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A22169"/>
                </a:solidFill>
                <a:latin typeface="Segoe UI" panose="020B0502040204020203" pitchFamily="34" charset="0"/>
                <a:cs typeface="Segoe UI" panose="020B0502040204020203" pitchFamily="34" charset="0"/>
              </a:rPr>
              <a:t>HOW DO </a:t>
            </a:r>
            <a:r>
              <a:rPr lang="en-GB" sz="4000" dirty="0">
                <a:solidFill>
                  <a:srgbClr val="A22169"/>
                </a:solidFill>
                <a:latin typeface="Segoe UI" panose="020B0502040204020203" pitchFamily="34" charset="0"/>
                <a:cs typeface="Segoe UI" panose="020B0502040204020203" pitchFamily="34" charset="0"/>
              </a:rPr>
              <a:t>WE</a:t>
            </a:r>
            <a:r>
              <a:rPr lang="en-GB" dirty="0">
                <a:solidFill>
                  <a:srgbClr val="A22169"/>
                </a:solidFill>
                <a:latin typeface="Segoe UI" panose="020B0502040204020203" pitchFamily="34" charset="0"/>
                <a:cs typeface="Segoe UI" panose="020B0502040204020203" pitchFamily="34" charset="0"/>
              </a:rPr>
              <a:t> WORK?</a:t>
            </a:r>
          </a:p>
        </p:txBody>
      </p:sp>
      <p:cxnSp>
        <p:nvCxnSpPr>
          <p:cNvPr id="17" name="Straight Connector 16">
            <a:extLst>
              <a:ext uri="{FF2B5EF4-FFF2-40B4-BE49-F238E27FC236}">
                <a16:creationId xmlns:a16="http://schemas.microsoft.com/office/drawing/2014/main" id="{742E8863-747C-429D-88D4-7008DDBD57F5}"/>
              </a:ext>
            </a:extLst>
          </p:cNvPr>
          <p:cNvCxnSpPr>
            <a:cxnSpLocks/>
          </p:cNvCxnSpPr>
          <p:nvPr/>
        </p:nvCxnSpPr>
        <p:spPr>
          <a:xfrm>
            <a:off x="0" y="1020417"/>
            <a:ext cx="5250094" cy="0"/>
          </a:xfrm>
          <a:prstGeom prst="line">
            <a:avLst/>
          </a:prstGeom>
          <a:noFill/>
          <a:ln w="38100" cap="flat" cmpd="sng" algn="ctr">
            <a:solidFill>
              <a:srgbClr val="3889AB"/>
            </a:solidFill>
            <a:prstDash val="solid"/>
            <a:miter lim="800000"/>
          </a:ln>
          <a:effectLst/>
        </p:spPr>
      </p:cxnSp>
      <p:cxnSp>
        <p:nvCxnSpPr>
          <p:cNvPr id="19" name="Straight Arrow Connector 18">
            <a:extLst>
              <a:ext uri="{FF2B5EF4-FFF2-40B4-BE49-F238E27FC236}">
                <a16:creationId xmlns:a16="http://schemas.microsoft.com/office/drawing/2014/main" id="{C54E9619-0A33-4359-86FF-348254763A3E}"/>
              </a:ext>
            </a:extLst>
          </p:cNvPr>
          <p:cNvCxnSpPr>
            <a:cxnSpLocks/>
          </p:cNvCxnSpPr>
          <p:nvPr/>
        </p:nvCxnSpPr>
        <p:spPr>
          <a:xfrm flipH="1">
            <a:off x="8843573" y="4097035"/>
            <a:ext cx="1082639" cy="0"/>
          </a:xfrm>
          <a:prstGeom prst="straightConnector1">
            <a:avLst/>
          </a:prstGeom>
          <a:noFill/>
          <a:ln w="53975" cap="flat" cmpd="sng" algn="ctr">
            <a:solidFill>
              <a:srgbClr val="3889AB"/>
            </a:solidFill>
            <a:prstDash val="dash"/>
            <a:miter lim="800000"/>
            <a:tailEnd type="triangle"/>
          </a:ln>
          <a:effectLst/>
        </p:spPr>
      </p:cxnSp>
      <p:cxnSp>
        <p:nvCxnSpPr>
          <p:cNvPr id="20" name="Straight Arrow Connector 19">
            <a:extLst>
              <a:ext uri="{FF2B5EF4-FFF2-40B4-BE49-F238E27FC236}">
                <a16:creationId xmlns:a16="http://schemas.microsoft.com/office/drawing/2014/main" id="{94F0FACB-7B04-4848-A4F3-CFD43A49B6E4}"/>
              </a:ext>
            </a:extLst>
          </p:cNvPr>
          <p:cNvCxnSpPr>
            <a:cxnSpLocks/>
          </p:cNvCxnSpPr>
          <p:nvPr/>
        </p:nvCxnSpPr>
        <p:spPr>
          <a:xfrm flipH="1">
            <a:off x="2465175" y="4097035"/>
            <a:ext cx="1082639" cy="0"/>
          </a:xfrm>
          <a:prstGeom prst="straightConnector1">
            <a:avLst/>
          </a:prstGeom>
          <a:noFill/>
          <a:ln w="53975" cap="flat" cmpd="sng" algn="ctr">
            <a:solidFill>
              <a:srgbClr val="3889AB"/>
            </a:solidFill>
            <a:prstDash val="dash"/>
            <a:miter lim="800000"/>
            <a:tailEnd type="triangle"/>
          </a:ln>
          <a:effectLst/>
        </p:spPr>
      </p:cxnSp>
      <p:pic>
        <p:nvPicPr>
          <p:cNvPr id="7" name="Graphic 6" descr="Link">
            <a:extLst>
              <a:ext uri="{FF2B5EF4-FFF2-40B4-BE49-F238E27FC236}">
                <a16:creationId xmlns:a16="http://schemas.microsoft.com/office/drawing/2014/main" id="{6C3AF188-1922-4E99-81F5-2784C128EB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8607652" y="2690420"/>
            <a:ext cx="1524983" cy="1524983"/>
          </a:xfrm>
          <a:prstGeom prst="rect">
            <a:avLst/>
          </a:prstGeom>
        </p:spPr>
      </p:pic>
      <p:pic>
        <p:nvPicPr>
          <p:cNvPr id="23" name="Graphic 22" descr="Link">
            <a:extLst>
              <a:ext uri="{FF2B5EF4-FFF2-40B4-BE49-F238E27FC236}">
                <a16:creationId xmlns:a16="http://schemas.microsoft.com/office/drawing/2014/main" id="{3C7F2B17-6FA3-4E73-8B5C-B4AF1D342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5445220" y="2666508"/>
            <a:ext cx="1524983" cy="1524983"/>
          </a:xfrm>
          <a:prstGeom prst="rect">
            <a:avLst/>
          </a:prstGeom>
        </p:spPr>
      </p:pic>
      <p:cxnSp>
        <p:nvCxnSpPr>
          <p:cNvPr id="25" name="Straight Arrow Connector 24">
            <a:extLst>
              <a:ext uri="{FF2B5EF4-FFF2-40B4-BE49-F238E27FC236}">
                <a16:creationId xmlns:a16="http://schemas.microsoft.com/office/drawing/2014/main" id="{69E9C609-3BD6-4404-AEEC-71C82370C973}"/>
              </a:ext>
            </a:extLst>
          </p:cNvPr>
          <p:cNvCxnSpPr>
            <a:cxnSpLocks/>
          </p:cNvCxnSpPr>
          <p:nvPr/>
        </p:nvCxnSpPr>
        <p:spPr>
          <a:xfrm>
            <a:off x="5666391" y="2763814"/>
            <a:ext cx="1082639" cy="0"/>
          </a:xfrm>
          <a:prstGeom prst="straightConnector1">
            <a:avLst/>
          </a:prstGeom>
          <a:noFill/>
          <a:ln w="53975" cap="flat" cmpd="sng" algn="ctr">
            <a:solidFill>
              <a:srgbClr val="3889AB"/>
            </a:solidFill>
            <a:prstDash val="dash"/>
            <a:miter lim="800000"/>
            <a:tailEnd type="triangle"/>
          </a:ln>
          <a:effectLst/>
        </p:spPr>
      </p:cxnSp>
      <p:cxnSp>
        <p:nvCxnSpPr>
          <p:cNvPr id="26" name="Straight Arrow Connector 25">
            <a:extLst>
              <a:ext uri="{FF2B5EF4-FFF2-40B4-BE49-F238E27FC236}">
                <a16:creationId xmlns:a16="http://schemas.microsoft.com/office/drawing/2014/main" id="{FF340B27-2C58-4C86-8E51-FE4981E00FC5}"/>
              </a:ext>
            </a:extLst>
          </p:cNvPr>
          <p:cNvCxnSpPr>
            <a:cxnSpLocks/>
          </p:cNvCxnSpPr>
          <p:nvPr/>
        </p:nvCxnSpPr>
        <p:spPr>
          <a:xfrm flipH="1">
            <a:off x="5666390" y="4097035"/>
            <a:ext cx="1082639" cy="0"/>
          </a:xfrm>
          <a:prstGeom prst="straightConnector1">
            <a:avLst/>
          </a:prstGeom>
          <a:noFill/>
          <a:ln w="53975" cap="flat" cmpd="sng" algn="ctr">
            <a:solidFill>
              <a:srgbClr val="3889AB"/>
            </a:solidFill>
            <a:prstDash val="dash"/>
            <a:miter lim="800000"/>
            <a:tailEnd type="triangle"/>
          </a:ln>
          <a:effectLst/>
        </p:spPr>
      </p:cxnSp>
      <p:pic>
        <p:nvPicPr>
          <p:cNvPr id="27" name="Graphic 26" descr="Link">
            <a:extLst>
              <a:ext uri="{FF2B5EF4-FFF2-40B4-BE49-F238E27FC236}">
                <a16:creationId xmlns:a16="http://schemas.microsoft.com/office/drawing/2014/main" id="{854929C8-709A-4ACC-A2F4-CA5FAFE0E8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2280277" y="2661489"/>
            <a:ext cx="1524983" cy="1524983"/>
          </a:xfrm>
          <a:prstGeom prst="rect">
            <a:avLst/>
          </a:prstGeom>
        </p:spPr>
      </p:pic>
      <p:pic>
        <p:nvPicPr>
          <p:cNvPr id="28" name="Graphic 27" descr="Arrow Down">
            <a:extLst>
              <a:ext uri="{FF2B5EF4-FFF2-40B4-BE49-F238E27FC236}">
                <a16:creationId xmlns:a16="http://schemas.microsoft.com/office/drawing/2014/main" id="{F1EE52FF-D156-44DE-BFD2-184EB8BBDF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3098" y="1602911"/>
            <a:ext cx="914400" cy="1017209"/>
          </a:xfrm>
          <a:prstGeom prst="rect">
            <a:avLst/>
          </a:prstGeom>
        </p:spPr>
      </p:pic>
      <p:pic>
        <p:nvPicPr>
          <p:cNvPr id="31" name="Graphic 30" descr="Arrow Down">
            <a:extLst>
              <a:ext uri="{FF2B5EF4-FFF2-40B4-BE49-F238E27FC236}">
                <a16:creationId xmlns:a16="http://schemas.microsoft.com/office/drawing/2014/main" id="{F7D83E46-A7CB-4B28-8960-905EAB3A45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5550" y="1554517"/>
            <a:ext cx="914400" cy="1017209"/>
          </a:xfrm>
          <a:prstGeom prst="rect">
            <a:avLst/>
          </a:prstGeom>
        </p:spPr>
      </p:pic>
      <p:sp>
        <p:nvSpPr>
          <p:cNvPr id="22" name="TextBox 21">
            <a:extLst>
              <a:ext uri="{FF2B5EF4-FFF2-40B4-BE49-F238E27FC236}">
                <a16:creationId xmlns:a16="http://schemas.microsoft.com/office/drawing/2014/main" id="{C5026492-8DDA-49CE-87DE-5361C39E58F0}"/>
              </a:ext>
            </a:extLst>
          </p:cNvPr>
          <p:cNvSpPr txBox="1"/>
          <p:nvPr/>
        </p:nvSpPr>
        <p:spPr>
          <a:xfrm>
            <a:off x="6918219" y="1041690"/>
            <a:ext cx="4890103" cy="923330"/>
          </a:xfrm>
          <a:prstGeom prst="rect">
            <a:avLst/>
          </a:prstGeom>
          <a:solidFill>
            <a:srgbClr val="E5B6D5"/>
          </a:solidFill>
        </p:spPr>
        <p:txBody>
          <a:bodyPr wrap="square" rtlCol="0">
            <a:spAutoFit/>
          </a:bodyPr>
          <a:lstStyle/>
          <a:p>
            <a:pPr algn="ctr"/>
            <a:endParaRPr lang="en-GB" b="1" dirty="0">
              <a:latin typeface="Segoe UI" panose="020B0502040204020203" pitchFamily="34" charset="0"/>
              <a:cs typeface="Segoe UI" panose="020B0502040204020203" pitchFamily="34" charset="0"/>
            </a:endParaRPr>
          </a:p>
          <a:p>
            <a:pPr algn="ctr"/>
            <a:r>
              <a:rPr lang="en-GB" b="1" dirty="0">
                <a:solidFill>
                  <a:srgbClr val="135C74"/>
                </a:solidFill>
                <a:latin typeface="Segoe UI" panose="020B0502040204020203" pitchFamily="34" charset="0"/>
                <a:cs typeface="Segoe UI" panose="020B0502040204020203" pitchFamily="34" charset="0"/>
              </a:rPr>
              <a:t>HISA EXECUTIVE COMMITTEE</a:t>
            </a:r>
          </a:p>
          <a:p>
            <a:pPr algn="ctr"/>
            <a:endParaRPr lang="en-IE"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897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5"/>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OFFICERS AND STAFF</a:t>
            </a:r>
            <a:endParaRPr lang="en-GB" sz="4000" dirty="0"/>
          </a:p>
        </p:txBody>
      </p:sp>
      <p:sp>
        <p:nvSpPr>
          <p:cNvPr id="3" name="Text Placeholder 2"/>
          <p:cNvSpPr>
            <a:spLocks noGrp="1"/>
          </p:cNvSpPr>
          <p:nvPr>
            <p:ph type="body" idx="1"/>
          </p:nvPr>
        </p:nvSpPr>
        <p:spPr>
          <a:xfrm>
            <a:off x="763588" y="1331118"/>
            <a:ext cx="5157787" cy="823912"/>
          </a:xfrm>
        </p:spPr>
        <p:txBody>
          <a:bodyPr/>
          <a:lstStyle/>
          <a:p>
            <a:r>
              <a:rPr lang="en-GB" dirty="0">
                <a:solidFill>
                  <a:srgbClr val="0F89AB"/>
                </a:solidFill>
                <a:latin typeface="Segoe UI Semibold" panose="020B0702040204020203" pitchFamily="34" charset="0"/>
                <a:cs typeface="Segoe UI Semibold" panose="020B0702040204020203" pitchFamily="34" charset="0"/>
              </a:rPr>
              <a:t>Officers</a:t>
            </a:r>
          </a:p>
        </p:txBody>
      </p:sp>
      <p:sp>
        <p:nvSpPr>
          <p:cNvPr id="4" name="Content Placeholder 3"/>
          <p:cNvSpPr>
            <a:spLocks noGrp="1"/>
          </p:cNvSpPr>
          <p:nvPr>
            <p:ph sz="half" idx="2"/>
          </p:nvPr>
        </p:nvSpPr>
        <p:spPr>
          <a:xfrm>
            <a:off x="763588" y="2155030"/>
            <a:ext cx="5157787" cy="3684588"/>
          </a:xfrm>
        </p:spPr>
        <p:txBody>
          <a:bodyPr/>
          <a:lstStyle/>
          <a:p>
            <a:r>
              <a:rPr lang="en-GB" dirty="0">
                <a:latin typeface="Segoe UI" panose="020B0502040204020203" pitchFamily="34" charset="0"/>
                <a:cs typeface="Segoe UI" panose="020B0502040204020203" pitchFamily="34" charset="0"/>
              </a:rPr>
              <a:t>Political leaders of HISA</a:t>
            </a:r>
          </a:p>
          <a:p>
            <a:r>
              <a:rPr lang="en-GB" dirty="0">
                <a:latin typeface="Segoe UI" panose="020B0502040204020203" pitchFamily="34" charset="0"/>
                <a:cs typeface="Segoe UI" panose="020B0502040204020203" pitchFamily="34" charset="0"/>
              </a:rPr>
              <a:t>Represent students on committees and during meetings</a:t>
            </a:r>
          </a:p>
          <a:p>
            <a:r>
              <a:rPr lang="en-GB" dirty="0">
                <a:latin typeface="Segoe UI" panose="020B0502040204020203" pitchFamily="34" charset="0"/>
                <a:cs typeface="Segoe UI" panose="020B0502040204020203" pitchFamily="34" charset="0"/>
              </a:rPr>
              <a:t>Steer HISA’s activities locally and regionally</a:t>
            </a:r>
          </a:p>
          <a:p>
            <a:r>
              <a:rPr lang="en-GB" dirty="0">
                <a:latin typeface="Segoe UI" panose="020B0502040204020203" pitchFamily="34" charset="0"/>
                <a:cs typeface="Segoe UI" panose="020B0502040204020203" pitchFamily="34" charset="0"/>
              </a:rPr>
              <a:t>Engage with students in need of representation</a:t>
            </a:r>
          </a:p>
        </p:txBody>
      </p:sp>
      <p:sp>
        <p:nvSpPr>
          <p:cNvPr id="5" name="Text Placeholder 4"/>
          <p:cNvSpPr>
            <a:spLocks noGrp="1"/>
          </p:cNvSpPr>
          <p:nvPr>
            <p:ph type="body" sz="quarter" idx="3"/>
          </p:nvPr>
        </p:nvSpPr>
        <p:spPr>
          <a:xfrm>
            <a:off x="6096000" y="1331118"/>
            <a:ext cx="5183188" cy="823912"/>
          </a:xfrm>
        </p:spPr>
        <p:txBody>
          <a:bodyPr/>
          <a:lstStyle/>
          <a:p>
            <a:r>
              <a:rPr lang="en-GB" dirty="0">
                <a:solidFill>
                  <a:srgbClr val="0F89AB"/>
                </a:solidFill>
                <a:latin typeface="Segoe UI Semibold" panose="020B0702040204020203" pitchFamily="34" charset="0"/>
                <a:cs typeface="Segoe UI Semibold" panose="020B0702040204020203" pitchFamily="34" charset="0"/>
              </a:rPr>
              <a:t>Staff</a:t>
            </a:r>
          </a:p>
        </p:txBody>
      </p:sp>
      <p:sp>
        <p:nvSpPr>
          <p:cNvPr id="6" name="Content Placeholder 5"/>
          <p:cNvSpPr>
            <a:spLocks noGrp="1"/>
          </p:cNvSpPr>
          <p:nvPr>
            <p:ph sz="quarter" idx="4"/>
          </p:nvPr>
        </p:nvSpPr>
        <p:spPr>
          <a:xfrm>
            <a:off x="6096000" y="2155030"/>
            <a:ext cx="5183188" cy="3684588"/>
          </a:xfrm>
        </p:spPr>
        <p:txBody>
          <a:bodyPr/>
          <a:lstStyle/>
          <a:p>
            <a:r>
              <a:rPr lang="en-GB" dirty="0">
                <a:latin typeface="Segoe UI" panose="020B0502040204020203" pitchFamily="34" charset="0"/>
                <a:cs typeface="Segoe UI" panose="020B0502040204020203" pitchFamily="34" charset="0"/>
              </a:rPr>
              <a:t>Provide professional support to officers</a:t>
            </a:r>
          </a:p>
          <a:p>
            <a:r>
              <a:rPr lang="en-GB" dirty="0">
                <a:latin typeface="Segoe UI" panose="020B0502040204020203" pitchFamily="34" charset="0"/>
                <a:cs typeface="Segoe UI" panose="020B0502040204020203" pitchFamily="34" charset="0"/>
              </a:rPr>
              <a:t>Conduct administrative and training duties to assist officer</a:t>
            </a:r>
          </a:p>
          <a:p>
            <a:r>
              <a:rPr lang="en-GB" dirty="0">
                <a:latin typeface="Segoe UI" panose="020B0502040204020203" pitchFamily="34" charset="0"/>
                <a:cs typeface="Segoe UI" panose="020B0502040204020203" pitchFamily="34" charset="0"/>
              </a:rPr>
              <a:t>Offer advice and guidance regarding decisions</a:t>
            </a:r>
          </a:p>
          <a:p>
            <a:r>
              <a:rPr lang="en-IE" dirty="0">
                <a:latin typeface="Segoe UI" panose="020B0502040204020203" pitchFamily="34" charset="0"/>
                <a:cs typeface="Segoe UI" panose="020B0502040204020203" pitchFamily="34" charset="0"/>
              </a:rPr>
              <a:t>Responsible for delivering operational objectives</a:t>
            </a: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742E8863-747C-429D-88D4-7008DDBD57F5}"/>
              </a:ext>
            </a:extLst>
          </p:cNvPr>
          <p:cNvCxnSpPr>
            <a:cxnSpLocks/>
          </p:cNvCxnSpPr>
          <p:nvPr/>
        </p:nvCxnSpPr>
        <p:spPr>
          <a:xfrm>
            <a:off x="0" y="1032540"/>
            <a:ext cx="4911047" cy="0"/>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310206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LOCAL OFFICERS: CORE 4</a:t>
            </a:r>
            <a:endParaRPr lang="en-GB"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0340502"/>
              </p:ext>
            </p:extLst>
          </p:nvPr>
        </p:nvGraphicFramePr>
        <p:xfrm>
          <a:off x="838200" y="134381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742E8863-747C-429D-88D4-7008DDBD57F5}"/>
              </a:ext>
            </a:extLst>
          </p:cNvPr>
          <p:cNvCxnSpPr>
            <a:cxnSpLocks/>
          </p:cNvCxnSpPr>
          <p:nvPr/>
        </p:nvCxnSpPr>
        <p:spPr>
          <a:xfrm>
            <a:off x="0" y="993851"/>
            <a:ext cx="5804899" cy="0"/>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172332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1645"/>
            <a:ext cx="10515600" cy="1809001"/>
          </a:xfrm>
        </p:spPr>
        <p:txBody>
          <a:bodyPr>
            <a:normAutofit/>
          </a:bodyPr>
          <a:lstStyle/>
          <a:p>
            <a:pPr algn="ctr"/>
            <a:r>
              <a:rPr lang="en-IE" sz="5400" dirty="0">
                <a:solidFill>
                  <a:srgbClr val="0F89AB"/>
                </a:solidFill>
                <a:latin typeface="Segoe UI Semibold" panose="020B0702040204020203" pitchFamily="34" charset="0"/>
                <a:cs typeface="Segoe UI Semibold" panose="020B0702040204020203" pitchFamily="34" charset="0"/>
              </a:rPr>
              <a:t>Section 2: Student Voice Representatives</a:t>
            </a:r>
            <a:endParaRPr lang="en-GB" sz="5400" dirty="0">
              <a:solidFill>
                <a:srgbClr val="0F89AB"/>
              </a:solidFill>
              <a:latin typeface="Segoe UI Semibold" panose="020B0702040204020203" pitchFamily="34" charset="0"/>
              <a:cs typeface="Segoe UI Semibold" panose="020B0702040204020203" pitchFamily="34" charset="0"/>
            </a:endParaRPr>
          </a:p>
        </p:txBody>
      </p:sp>
      <p:grpSp>
        <p:nvGrpSpPr>
          <p:cNvPr id="13" name="Group 12">
            <a:extLst>
              <a:ext uri="{FF2B5EF4-FFF2-40B4-BE49-F238E27FC236}">
                <a16:creationId xmlns:a16="http://schemas.microsoft.com/office/drawing/2014/main" id="{B300DA63-B497-40E7-B4DC-237E97FC1904}"/>
              </a:ext>
            </a:extLst>
          </p:cNvPr>
          <p:cNvGrpSpPr/>
          <p:nvPr/>
        </p:nvGrpSpPr>
        <p:grpSpPr>
          <a:xfrm>
            <a:off x="-1" y="125488"/>
            <a:ext cx="12079225" cy="748768"/>
            <a:chOff x="-1" y="125488"/>
            <a:chExt cx="12079225" cy="748768"/>
          </a:xfrm>
        </p:grpSpPr>
        <p:sp>
          <p:nvSpPr>
            <p:cNvPr id="5" name="Rectangle 4">
              <a:extLst>
                <a:ext uri="{FF2B5EF4-FFF2-40B4-BE49-F238E27FC236}">
                  <a16:creationId xmlns:a16="http://schemas.microsoft.com/office/drawing/2014/main" id="{4D6EA0D2-B143-4A61-9BE7-CCD7CAE65285}"/>
                </a:ext>
              </a:extLst>
            </p:cNvPr>
            <p:cNvSpPr/>
            <p:nvPr/>
          </p:nvSpPr>
          <p:spPr>
            <a:xfrm>
              <a:off x="-1" y="271270"/>
              <a:ext cx="9197369" cy="240793"/>
            </a:xfrm>
            <a:prstGeom prst="rect">
              <a:avLst/>
            </a:prstGeom>
            <a:solidFill>
              <a:srgbClr val="0F8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EA424A-FF3D-4996-B78F-0FFC86551847}"/>
                </a:ext>
              </a:extLst>
            </p:cNvPr>
            <p:cNvSpPr/>
            <p:nvPr/>
          </p:nvSpPr>
          <p:spPr>
            <a:xfrm>
              <a:off x="-1" y="499872"/>
              <a:ext cx="9197369" cy="240792"/>
            </a:xfrm>
            <a:prstGeom prst="rect">
              <a:avLst/>
            </a:prstGeom>
            <a:solidFill>
              <a:srgbClr val="C6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Text&#10;&#10;Description automatically generated">
              <a:extLst>
                <a:ext uri="{FF2B5EF4-FFF2-40B4-BE49-F238E27FC236}">
                  <a16:creationId xmlns:a16="http://schemas.microsoft.com/office/drawing/2014/main" id="{1C863E2A-9512-4B22-8F7A-6465CEAC0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43"/>
            <a:stretch/>
          </p:blipFill>
          <p:spPr>
            <a:xfrm>
              <a:off x="9197369" y="125488"/>
              <a:ext cx="2881855" cy="748768"/>
            </a:xfrm>
            <a:prstGeom prst="rect">
              <a:avLst/>
            </a:prstGeom>
          </p:spPr>
        </p:pic>
      </p:grpSp>
      <p:grpSp>
        <p:nvGrpSpPr>
          <p:cNvPr id="14" name="Group 13">
            <a:extLst>
              <a:ext uri="{FF2B5EF4-FFF2-40B4-BE49-F238E27FC236}">
                <a16:creationId xmlns:a16="http://schemas.microsoft.com/office/drawing/2014/main" id="{39A594B8-9429-4E00-A3EB-70E6FDEDC5F9}"/>
              </a:ext>
            </a:extLst>
          </p:cNvPr>
          <p:cNvGrpSpPr/>
          <p:nvPr/>
        </p:nvGrpSpPr>
        <p:grpSpPr>
          <a:xfrm>
            <a:off x="155448" y="6028830"/>
            <a:ext cx="12036552" cy="594767"/>
            <a:chOff x="155448" y="6028830"/>
            <a:chExt cx="12036552" cy="594767"/>
          </a:xfrm>
        </p:grpSpPr>
        <p:sp>
          <p:nvSpPr>
            <p:cNvPr id="7" name="Rectangle 6">
              <a:extLst>
                <a:ext uri="{FF2B5EF4-FFF2-40B4-BE49-F238E27FC236}">
                  <a16:creationId xmlns:a16="http://schemas.microsoft.com/office/drawing/2014/main" id="{1EE93556-882C-4578-952F-6A97FB10C8A4}"/>
                </a:ext>
              </a:extLst>
            </p:cNvPr>
            <p:cNvSpPr/>
            <p:nvPr/>
          </p:nvSpPr>
          <p:spPr>
            <a:xfrm>
              <a:off x="2157984" y="6355080"/>
              <a:ext cx="10034016" cy="228602"/>
            </a:xfrm>
            <a:prstGeom prst="rect">
              <a:avLst/>
            </a:prstGeom>
            <a:solidFill>
              <a:srgbClr val="919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9CF8F3-84BB-4F09-88FF-F588822672D9}"/>
                </a:ext>
              </a:extLst>
            </p:cNvPr>
            <p:cNvSpPr/>
            <p:nvPr/>
          </p:nvSpPr>
          <p:spPr>
            <a:xfrm>
              <a:off x="2157984" y="6129526"/>
              <a:ext cx="10034016" cy="228602"/>
            </a:xfrm>
            <a:prstGeom prst="rect">
              <a:avLst/>
            </a:prstGeom>
            <a:solidFill>
              <a:srgbClr val="572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Graphical user interface, text, application&#10;&#10;Description automatically generated">
              <a:extLst>
                <a:ext uri="{FF2B5EF4-FFF2-40B4-BE49-F238E27FC236}">
                  <a16:creationId xmlns:a16="http://schemas.microsoft.com/office/drawing/2014/main" id="{300F79D9-3257-4AC1-9ED3-660BECF61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6028830"/>
              <a:ext cx="1874520" cy="594767"/>
            </a:xfrm>
            <a:prstGeom prst="rect">
              <a:avLst/>
            </a:prstGeom>
          </p:spPr>
        </p:pic>
      </p:grpSp>
    </p:spTree>
    <p:extLst>
      <p:ext uri="{BB962C8B-B14F-4D97-AF65-F5344CB8AC3E}">
        <p14:creationId xmlns:p14="http://schemas.microsoft.com/office/powerpoint/2010/main" val="256646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395" y="710597"/>
            <a:ext cx="3932237" cy="547099"/>
          </a:xfrm>
        </p:spPr>
        <p:txBody>
          <a:bodyPr/>
          <a:lstStyle/>
          <a:p>
            <a:pPr algn="ctr"/>
            <a:r>
              <a:rPr lang="en-IE" dirty="0">
                <a:solidFill>
                  <a:srgbClr val="A22169"/>
                </a:solidFill>
                <a:latin typeface="Segoe UI" panose="020B0502040204020203" pitchFamily="34" charset="0"/>
                <a:cs typeface="Segoe UI" panose="020B0502040204020203" pitchFamily="34" charset="0"/>
              </a:rPr>
              <a:t>Student Voice Reps</a:t>
            </a:r>
            <a:endParaRPr lang="en-GB" dirty="0"/>
          </a:p>
        </p:txBody>
      </p:sp>
      <p:graphicFrame>
        <p:nvGraphicFramePr>
          <p:cNvPr id="5" name="Content Placeholder 4"/>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1368395" y="1527968"/>
            <a:ext cx="3932237" cy="3811588"/>
          </a:xfrm>
        </p:spPr>
        <p:txBody>
          <a:bodyPr>
            <a:normAutofit/>
          </a:bodyPr>
          <a:lstStyle/>
          <a:p>
            <a:pPr algn="just"/>
            <a:r>
              <a:rPr lang="en-IE" sz="1800" dirty="0"/>
              <a:t> - Reps are the eyes and ears of HISA right across the UHI Partnership.</a:t>
            </a:r>
          </a:p>
          <a:p>
            <a:pPr algn="just"/>
            <a:r>
              <a:rPr lang="en-IE" sz="1800" dirty="0"/>
              <a:t> - They obtain grassroots opinions from their fellow students, which they then feed into discussions with HISA and AP Staff at various local and regional meetings.</a:t>
            </a:r>
          </a:p>
          <a:p>
            <a:pPr algn="just"/>
            <a:r>
              <a:rPr lang="en-IE" sz="1800" dirty="0"/>
              <a:t> - Reps also play prominent roles in HISA’s regional events, such as HISA-Con.</a:t>
            </a:r>
          </a:p>
          <a:p>
            <a:pPr algn="just"/>
            <a:r>
              <a:rPr lang="en-IE" sz="1800" dirty="0"/>
              <a:t> - Many HISA officers start off as reps, developing new skills and abilities, before running in the HISA elections.</a:t>
            </a:r>
            <a:endParaRPr lang="en-GB" sz="1800" dirty="0"/>
          </a:p>
        </p:txBody>
      </p:sp>
      <p:pic>
        <p:nvPicPr>
          <p:cNvPr id="8" name="Graphic 7" descr="Single gear">
            <a:extLst>
              <a:ext uri="{FF2B5EF4-FFF2-40B4-BE49-F238E27FC236}">
                <a16:creationId xmlns:a16="http://schemas.microsoft.com/office/drawing/2014/main" id="{ECCC0E99-6282-466E-BD8B-FC88065B1100}"/>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151" b="46646"/>
          <a:stretch/>
        </p:blipFill>
        <p:spPr>
          <a:xfrm rot="5400000">
            <a:off x="-482311" y="1815754"/>
            <a:ext cx="2414581" cy="1449959"/>
          </a:xfrm>
          <a:prstGeom prst="rect">
            <a:avLst/>
          </a:prstGeom>
        </p:spPr>
      </p:pic>
      <p:pic>
        <p:nvPicPr>
          <p:cNvPr id="9" name="Graphic 8" descr="Single gear">
            <a:extLst>
              <a:ext uri="{FF2B5EF4-FFF2-40B4-BE49-F238E27FC236}">
                <a16:creationId xmlns:a16="http://schemas.microsoft.com/office/drawing/2014/main" id="{558D0B72-53D0-4059-A7C1-D4300DB058F9}"/>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235544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SVR ROLE &amp; SUPPORT </a:t>
            </a:r>
            <a:endParaRPr lang="en-GB" sz="4000" dirty="0"/>
          </a:p>
        </p:txBody>
      </p:sp>
      <p:sp>
        <p:nvSpPr>
          <p:cNvPr id="3" name="Content Placeholder 2"/>
          <p:cNvSpPr>
            <a:spLocks noGrp="1"/>
          </p:cNvSpPr>
          <p:nvPr>
            <p:ph idx="1"/>
          </p:nvPr>
        </p:nvSpPr>
        <p:spPr>
          <a:xfrm>
            <a:off x="838200" y="1433740"/>
            <a:ext cx="10293220" cy="4351338"/>
          </a:xfrm>
        </p:spPr>
        <p:txBody>
          <a:bodyPr>
            <a:normAutofit/>
          </a:bodyPr>
          <a:lstStyle/>
          <a:p>
            <a:pPr algn="just"/>
            <a:r>
              <a:rPr lang="en-IE" dirty="0">
                <a:latin typeface="Segoe UI" panose="020B0502040204020203" pitchFamily="34" charset="0"/>
                <a:cs typeface="Segoe UI" panose="020B0502040204020203" pitchFamily="34" charset="0"/>
              </a:rPr>
              <a:t>At present, being an SVR is a voluntary position.  SVRs are asked to set aside around </a:t>
            </a:r>
            <a:r>
              <a:rPr lang="en-IE" b="1" dirty="0">
                <a:latin typeface="Segoe UI" panose="020B0502040204020203" pitchFamily="34" charset="0"/>
                <a:cs typeface="Segoe UI" panose="020B0502040204020203" pitchFamily="34" charset="0"/>
              </a:rPr>
              <a:t>1 hour </a:t>
            </a:r>
            <a:r>
              <a:rPr lang="en-IE" dirty="0">
                <a:latin typeface="Segoe UI" panose="020B0502040204020203" pitchFamily="34" charset="0"/>
                <a:cs typeface="Segoe UI" panose="020B0502040204020203" pitchFamily="34" charset="0"/>
              </a:rPr>
              <a:t>per month to perform the duties of the role (occasionally more, often less).</a:t>
            </a:r>
          </a:p>
          <a:p>
            <a:pPr algn="just"/>
            <a:r>
              <a:rPr lang="en-IE" dirty="0">
                <a:latin typeface="Segoe UI" panose="020B0502040204020203" pitchFamily="34" charset="0"/>
                <a:cs typeface="Segoe UI" panose="020B0502040204020203" pitchFamily="34" charset="0"/>
              </a:rPr>
              <a:t>This time can be spent: gathering feedback from students; attending course meetings and Student Rep Meetings; responding to emails from classmates; and passing on information from HISA to their fellow students.</a:t>
            </a:r>
          </a:p>
          <a:p>
            <a:pPr algn="just"/>
            <a:r>
              <a:rPr lang="en-IE" dirty="0">
                <a:latin typeface="Segoe UI" panose="020B0502040204020203" pitchFamily="34" charset="0"/>
                <a:cs typeface="Segoe UI" panose="020B0502040204020203" pitchFamily="34" charset="0"/>
              </a:rPr>
              <a:t>SVRs also have exclusive opportunities throughout the year to attend events such as the SPA Loop Conference; and have delegated voting rights at HISA-Con.</a:t>
            </a:r>
            <a:endParaRPr lang="en-GB" dirty="0">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95438"/>
            <a:ext cx="5131837" cy="1"/>
          </a:xfrm>
          <a:prstGeom prst="line">
            <a:avLst/>
          </a:prstGeom>
          <a:noFill/>
          <a:ln w="38100" cap="flat" cmpd="sng" algn="ctr">
            <a:solidFill>
              <a:srgbClr val="3889AB"/>
            </a:solidFill>
            <a:prstDash val="solid"/>
            <a:miter lim="800000"/>
          </a:ln>
          <a:effectLst/>
        </p:spPr>
      </p:cxnSp>
      <p:pic>
        <p:nvPicPr>
          <p:cNvPr id="7" name="Graphic 6" descr="Single gear">
            <a:extLst>
              <a:ext uri="{FF2B5EF4-FFF2-40B4-BE49-F238E27FC236}">
                <a16:creationId xmlns:a16="http://schemas.microsoft.com/office/drawing/2014/main" id="{741C1060-3EDC-47CA-9E44-E523547B596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a:off x="627199" y="5408040"/>
            <a:ext cx="2414581" cy="1449959"/>
          </a:xfrm>
          <a:prstGeom prst="rect">
            <a:avLst/>
          </a:prstGeom>
        </p:spPr>
      </p:pic>
      <p:pic>
        <p:nvPicPr>
          <p:cNvPr id="8" name="Graphic 7" descr="Single gear">
            <a:extLst>
              <a:ext uri="{FF2B5EF4-FFF2-40B4-BE49-F238E27FC236}">
                <a16:creationId xmlns:a16="http://schemas.microsoft.com/office/drawing/2014/main" id="{6ACE6091-640A-40A1-9667-692D751E87A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24918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SVR ROLE &amp; SUPPORT </a:t>
            </a:r>
            <a:endParaRPr lang="en-GB" sz="4000" dirty="0"/>
          </a:p>
        </p:txBody>
      </p:sp>
      <p:sp>
        <p:nvSpPr>
          <p:cNvPr id="3" name="Content Placeholder 2"/>
          <p:cNvSpPr>
            <a:spLocks noGrp="1"/>
          </p:cNvSpPr>
          <p:nvPr>
            <p:ph idx="1"/>
          </p:nvPr>
        </p:nvSpPr>
        <p:spPr>
          <a:xfrm>
            <a:off x="1015482" y="1405748"/>
            <a:ext cx="10515600" cy="4351338"/>
          </a:xfrm>
        </p:spPr>
        <p:txBody>
          <a:bodyPr>
            <a:normAutofit/>
          </a:bodyPr>
          <a:lstStyle/>
          <a:p>
            <a:pPr algn="just"/>
            <a:r>
              <a:rPr lang="en-IE" dirty="0"/>
              <a:t>SVRs are offered a bespoke training course, lasting around 3 hours, which inducts them into much of the critical information required to perform their role.</a:t>
            </a:r>
          </a:p>
          <a:p>
            <a:pPr algn="just"/>
            <a:r>
              <a:rPr lang="en-IE" dirty="0"/>
              <a:t>This training includes information around how to effectively gather feedback; how to offer high-quality feedback; information around meeting preparation and etiquette; and an induction on HISA’s role within the partnership.</a:t>
            </a:r>
          </a:p>
          <a:p>
            <a:pPr algn="just"/>
            <a:r>
              <a:rPr lang="en-IE" dirty="0"/>
              <a:t>SVRs can also reach out to HISA at any time for support specifically related to their role </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77498"/>
            <a:ext cx="5150498" cy="1"/>
          </a:xfrm>
          <a:prstGeom prst="line">
            <a:avLst/>
          </a:prstGeom>
          <a:noFill/>
          <a:ln w="38100" cap="flat" cmpd="sng" algn="ctr">
            <a:solidFill>
              <a:srgbClr val="3889AB"/>
            </a:solidFill>
            <a:prstDash val="solid"/>
            <a:miter lim="800000"/>
          </a:ln>
          <a:effectLst/>
        </p:spPr>
      </p:cxnSp>
      <p:pic>
        <p:nvPicPr>
          <p:cNvPr id="7" name="Graphic 6" descr="Single gear">
            <a:extLst>
              <a:ext uri="{FF2B5EF4-FFF2-40B4-BE49-F238E27FC236}">
                <a16:creationId xmlns:a16="http://schemas.microsoft.com/office/drawing/2014/main" id="{CE5F81AD-C8C8-45FD-989C-F54126824B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15754"/>
            <a:ext cx="2414581" cy="1449959"/>
          </a:xfrm>
          <a:prstGeom prst="rect">
            <a:avLst/>
          </a:prstGeom>
        </p:spPr>
      </p:pic>
      <p:pic>
        <p:nvPicPr>
          <p:cNvPr id="8" name="Graphic 7" descr="Single gear">
            <a:extLst>
              <a:ext uri="{FF2B5EF4-FFF2-40B4-BE49-F238E27FC236}">
                <a16:creationId xmlns:a16="http://schemas.microsoft.com/office/drawing/2014/main" id="{2E5ED16C-AB81-41CB-BE4A-E6FCDC2F7A1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112333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SVR LIFECYCLE </a:t>
            </a:r>
            <a:endParaRPr lang="en-GB" sz="4000" dirty="0"/>
          </a:p>
        </p:txBody>
      </p:sp>
      <p:graphicFrame>
        <p:nvGraphicFramePr>
          <p:cNvPr id="5" name="Content Placeholder 4"/>
          <p:cNvGraphicFramePr>
            <a:graphicFrameLocks noGrp="1"/>
          </p:cNvGraphicFramePr>
          <p:nvPr>
            <p:ph idx="1"/>
          </p:nvPr>
        </p:nvGraphicFramePr>
        <p:xfrm>
          <a:off x="838200" y="143351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51001"/>
            <a:ext cx="3411896" cy="0"/>
          </a:xfrm>
          <a:prstGeom prst="line">
            <a:avLst/>
          </a:prstGeom>
          <a:noFill/>
          <a:ln w="38100" cap="flat" cmpd="sng" algn="ctr">
            <a:solidFill>
              <a:srgbClr val="3889AB"/>
            </a:solidFill>
            <a:prstDash val="solid"/>
            <a:miter lim="800000"/>
          </a:ln>
          <a:effectLst/>
        </p:spPr>
      </p:cxnSp>
      <p:pic>
        <p:nvPicPr>
          <p:cNvPr id="6" name="Graphic 5" descr="Single gear">
            <a:extLst>
              <a:ext uri="{FF2B5EF4-FFF2-40B4-BE49-F238E27FC236}">
                <a16:creationId xmlns:a16="http://schemas.microsoft.com/office/drawing/2014/main" id="{986F9C7C-D1B2-410C-95FC-9479592796A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151" b="46646"/>
          <a:stretch/>
        </p:blipFill>
        <p:spPr>
          <a:xfrm>
            <a:off x="627199" y="5408040"/>
            <a:ext cx="2414581" cy="1449959"/>
          </a:xfrm>
          <a:prstGeom prst="rect">
            <a:avLst/>
          </a:prstGeom>
        </p:spPr>
      </p:pic>
      <p:pic>
        <p:nvPicPr>
          <p:cNvPr id="7" name="Graphic 6" descr="Single gear">
            <a:extLst>
              <a:ext uri="{FF2B5EF4-FFF2-40B4-BE49-F238E27FC236}">
                <a16:creationId xmlns:a16="http://schemas.microsoft.com/office/drawing/2014/main" id="{3E471C41-095D-422D-B38E-5576E45D287B}"/>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348939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09"/>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EVOLUTION OF THE SVR </a:t>
            </a:r>
            <a:endParaRPr lang="en-GB" sz="4000" dirty="0"/>
          </a:p>
        </p:txBody>
      </p:sp>
      <p:sp>
        <p:nvSpPr>
          <p:cNvPr id="3" name="Content Placeholder 2"/>
          <p:cNvSpPr>
            <a:spLocks noGrp="1"/>
          </p:cNvSpPr>
          <p:nvPr>
            <p:ph idx="1"/>
          </p:nvPr>
        </p:nvSpPr>
        <p:spPr>
          <a:xfrm>
            <a:off x="1099457" y="1452401"/>
            <a:ext cx="10515600" cy="4351338"/>
          </a:xfrm>
        </p:spPr>
        <p:txBody>
          <a:bodyPr>
            <a:normAutofit/>
          </a:bodyPr>
          <a:lstStyle/>
          <a:p>
            <a:r>
              <a:rPr lang="en-IE" dirty="0"/>
              <a:t>HISA is committed to undertaking a process of continual quality assurance and enhancement when it comes to our representative systems:</a:t>
            </a:r>
          </a:p>
          <a:p>
            <a:pPr marL="0" indent="0">
              <a:buNone/>
            </a:pPr>
            <a:endParaRPr lang="en-IE" dirty="0"/>
          </a:p>
          <a:p>
            <a:r>
              <a:rPr lang="en-IE" dirty="0"/>
              <a:t>Class Rep Surveys </a:t>
            </a:r>
          </a:p>
          <a:p>
            <a:pPr marL="0" indent="0">
              <a:buNone/>
            </a:pPr>
            <a:endParaRPr lang="en-IE" dirty="0"/>
          </a:p>
          <a:p>
            <a:r>
              <a:rPr lang="en-IE" dirty="0"/>
              <a:t>Annual Material Reviews </a:t>
            </a:r>
          </a:p>
          <a:p>
            <a:pPr marL="0" indent="0">
              <a:buNone/>
            </a:pPr>
            <a:endParaRPr lang="en-IE" dirty="0"/>
          </a:p>
          <a:p>
            <a:r>
              <a:rPr lang="en-IE" dirty="0"/>
              <a:t>In Depth Consultations (Class Rep Vision)</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49504"/>
            <a:ext cx="5645020" cy="0"/>
          </a:xfrm>
          <a:prstGeom prst="line">
            <a:avLst/>
          </a:prstGeom>
          <a:noFill/>
          <a:ln w="38100" cap="flat" cmpd="sng" algn="ctr">
            <a:solidFill>
              <a:srgbClr val="3889AB"/>
            </a:solidFill>
            <a:prstDash val="solid"/>
            <a:miter lim="800000"/>
          </a:ln>
          <a:effectLst/>
        </p:spPr>
      </p:cxnSp>
      <p:pic>
        <p:nvPicPr>
          <p:cNvPr id="7" name="Graphic 6" descr="Single gear">
            <a:extLst>
              <a:ext uri="{FF2B5EF4-FFF2-40B4-BE49-F238E27FC236}">
                <a16:creationId xmlns:a16="http://schemas.microsoft.com/office/drawing/2014/main" id="{98866617-657C-4261-8E22-697E502F947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15754"/>
            <a:ext cx="2414581" cy="1449959"/>
          </a:xfrm>
          <a:prstGeom prst="rect">
            <a:avLst/>
          </a:prstGeom>
        </p:spPr>
      </p:pic>
      <p:pic>
        <p:nvPicPr>
          <p:cNvPr id="8" name="Graphic 7" descr="Single gear">
            <a:extLst>
              <a:ext uri="{FF2B5EF4-FFF2-40B4-BE49-F238E27FC236}">
                <a16:creationId xmlns:a16="http://schemas.microsoft.com/office/drawing/2014/main" id="{5FF73031-F79D-48C4-A789-4A9BFCAC7C3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389554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41"/>
            <a:ext cx="10515600" cy="1325563"/>
          </a:xfrm>
        </p:spPr>
        <p:txBody>
          <a:bodyPr/>
          <a:lstStyle/>
          <a:p>
            <a:r>
              <a:rPr lang="en-IE" dirty="0">
                <a:solidFill>
                  <a:srgbClr val="A22169"/>
                </a:solidFill>
                <a:latin typeface="Segoe UI" panose="020B0502040204020203" pitchFamily="34" charset="0"/>
                <a:cs typeface="Segoe UI" panose="020B0502040204020203" pitchFamily="34" charset="0"/>
              </a:rPr>
              <a:t>EVOLUTION OF THE SVR </a:t>
            </a:r>
            <a:endParaRPr lang="en-GB" dirty="0"/>
          </a:p>
        </p:txBody>
      </p:sp>
      <p:sp>
        <p:nvSpPr>
          <p:cNvPr id="5" name="Text Placeholder 4"/>
          <p:cNvSpPr>
            <a:spLocks noGrp="1"/>
          </p:cNvSpPr>
          <p:nvPr>
            <p:ph type="body" idx="1"/>
          </p:nvPr>
        </p:nvSpPr>
        <p:spPr>
          <a:xfrm>
            <a:off x="912219" y="1313022"/>
            <a:ext cx="822761" cy="823912"/>
          </a:xfrm>
        </p:spPr>
        <p:txBody>
          <a:bodyPr/>
          <a:lstStyle/>
          <a:p>
            <a:r>
              <a:rPr lang="en-IE" dirty="0">
                <a:solidFill>
                  <a:srgbClr val="0F89AB"/>
                </a:solidFill>
              </a:rPr>
              <a:t>Past</a:t>
            </a:r>
            <a:endParaRPr lang="en-GB" dirty="0">
              <a:solidFill>
                <a:srgbClr val="0F89AB"/>
              </a:solidFill>
            </a:endParaRPr>
          </a:p>
        </p:txBody>
      </p:sp>
      <p:sp>
        <p:nvSpPr>
          <p:cNvPr id="6" name="Content Placeholder 5"/>
          <p:cNvSpPr>
            <a:spLocks noGrp="1"/>
          </p:cNvSpPr>
          <p:nvPr>
            <p:ph sz="half" idx="2"/>
          </p:nvPr>
        </p:nvSpPr>
        <p:spPr>
          <a:xfrm>
            <a:off x="912219" y="2136934"/>
            <a:ext cx="5157787" cy="3684588"/>
          </a:xfrm>
        </p:spPr>
        <p:txBody>
          <a:bodyPr>
            <a:normAutofit lnSpcReduction="10000"/>
          </a:bodyPr>
          <a:lstStyle/>
          <a:p>
            <a:r>
              <a:rPr lang="en-IE" sz="2400" dirty="0"/>
              <a:t>Inconsistent approaches around the partnership to role description, marketing, etc.</a:t>
            </a:r>
          </a:p>
          <a:p>
            <a:r>
              <a:rPr lang="en-IE" sz="2400" dirty="0"/>
              <a:t>Lack of clarity around who was responsible for the Class Rep/SVR system.</a:t>
            </a:r>
          </a:p>
          <a:p>
            <a:r>
              <a:rPr lang="en-IE" sz="2400" dirty="0"/>
              <a:t>Tedious registration process involving physical forms.</a:t>
            </a:r>
          </a:p>
          <a:p>
            <a:r>
              <a:rPr lang="en-IE" sz="2400" dirty="0"/>
              <a:t>Training developed externally, train the trainer delivered by </a:t>
            </a:r>
            <a:r>
              <a:rPr lang="en-IE" sz="2400" dirty="0" err="1"/>
              <a:t>Sparqs</a:t>
            </a:r>
            <a:r>
              <a:rPr lang="en-IE" sz="2400" dirty="0"/>
              <a:t>.</a:t>
            </a:r>
            <a:endParaRPr lang="en-GB" sz="2400" dirty="0"/>
          </a:p>
        </p:txBody>
      </p:sp>
      <p:sp>
        <p:nvSpPr>
          <p:cNvPr id="7" name="Text Placeholder 6"/>
          <p:cNvSpPr>
            <a:spLocks noGrp="1"/>
          </p:cNvSpPr>
          <p:nvPr>
            <p:ph type="body" sz="quarter" idx="3"/>
          </p:nvPr>
        </p:nvSpPr>
        <p:spPr>
          <a:xfrm>
            <a:off x="5926428" y="1313022"/>
            <a:ext cx="5183188" cy="823912"/>
          </a:xfrm>
        </p:spPr>
        <p:txBody>
          <a:bodyPr/>
          <a:lstStyle/>
          <a:p>
            <a:r>
              <a:rPr lang="en-IE" dirty="0">
                <a:solidFill>
                  <a:srgbClr val="0F89AB"/>
                </a:solidFill>
              </a:rPr>
              <a:t>Present</a:t>
            </a:r>
            <a:endParaRPr lang="en-GB" dirty="0">
              <a:solidFill>
                <a:srgbClr val="0F89AB"/>
              </a:solidFill>
            </a:endParaRPr>
          </a:p>
        </p:txBody>
      </p:sp>
      <p:sp>
        <p:nvSpPr>
          <p:cNvPr id="8" name="Content Placeholder 7"/>
          <p:cNvSpPr>
            <a:spLocks noGrp="1"/>
          </p:cNvSpPr>
          <p:nvPr>
            <p:ph sz="quarter" idx="4"/>
          </p:nvPr>
        </p:nvSpPr>
        <p:spPr>
          <a:xfrm>
            <a:off x="5926428" y="2136934"/>
            <a:ext cx="5183188" cy="3684588"/>
          </a:xfrm>
        </p:spPr>
        <p:txBody>
          <a:bodyPr>
            <a:normAutofit fontScale="92500" lnSpcReduction="10000"/>
          </a:bodyPr>
          <a:lstStyle/>
          <a:p>
            <a:r>
              <a:rPr lang="en-IE" sz="2400" dirty="0"/>
              <a:t>“Single Policy” on the role of a rep across all academic partners.</a:t>
            </a:r>
          </a:p>
          <a:p>
            <a:r>
              <a:rPr lang="en-IE" sz="2400" dirty="0"/>
              <a:t>“Class Rep Toolkit” created, including bespoke marketing materials, and a Working Agreement template to clarify remits.</a:t>
            </a:r>
          </a:p>
          <a:p>
            <a:r>
              <a:rPr lang="en-IE" sz="2400" dirty="0"/>
              <a:t>Digital registration process using MS Forms.</a:t>
            </a:r>
          </a:p>
          <a:p>
            <a:r>
              <a:rPr lang="en-IE" sz="2400" dirty="0" err="1"/>
              <a:t>Sparqs</a:t>
            </a:r>
            <a:r>
              <a:rPr lang="en-IE" sz="2400" dirty="0"/>
              <a:t> training adapted and redeveloped by HISA and UHI for contextualised, in-house delivery of all aspects. </a:t>
            </a:r>
            <a:endParaRPr lang="en-GB" sz="2400"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94327"/>
            <a:ext cx="6169024" cy="0"/>
          </a:xfrm>
          <a:prstGeom prst="line">
            <a:avLst/>
          </a:prstGeom>
          <a:noFill/>
          <a:ln w="38100" cap="flat" cmpd="sng" algn="ctr">
            <a:solidFill>
              <a:srgbClr val="3889AB"/>
            </a:solidFill>
            <a:prstDash val="solid"/>
            <a:miter lim="800000"/>
          </a:ln>
          <a:effectLst/>
        </p:spPr>
      </p:cxnSp>
      <p:pic>
        <p:nvPicPr>
          <p:cNvPr id="9" name="Graphic 8" descr="Single gear">
            <a:extLst>
              <a:ext uri="{FF2B5EF4-FFF2-40B4-BE49-F238E27FC236}">
                <a16:creationId xmlns:a16="http://schemas.microsoft.com/office/drawing/2014/main" id="{EDF3E1C8-F9D9-43E4-B80F-E7975977F90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a:off x="627199" y="5408040"/>
            <a:ext cx="2414581" cy="1449959"/>
          </a:xfrm>
          <a:prstGeom prst="rect">
            <a:avLst/>
          </a:prstGeom>
        </p:spPr>
      </p:pic>
      <p:pic>
        <p:nvPicPr>
          <p:cNvPr id="10" name="Graphic 9" descr="Single gear">
            <a:extLst>
              <a:ext uri="{FF2B5EF4-FFF2-40B4-BE49-F238E27FC236}">
                <a16:creationId xmlns:a16="http://schemas.microsoft.com/office/drawing/2014/main" id="{A064F856-0440-404E-B9C3-E327635F44C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361622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63884"/>
                </a:solidFill>
                <a:latin typeface="Segoe UI Semibold" panose="020B0702040204020203" pitchFamily="34" charset="0"/>
                <a:cs typeface="Segoe UI Semibold" panose="020B0702040204020203" pitchFamily="34" charset="0"/>
              </a:rPr>
              <a:t>Presenters</a:t>
            </a:r>
            <a:endParaRPr lang="en-GB" dirty="0">
              <a:solidFill>
                <a:srgbClr val="C63884"/>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899" y="1433899"/>
            <a:ext cx="2507337" cy="37615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44" y="1433899"/>
            <a:ext cx="2507337" cy="3761556"/>
          </a:xfrm>
          <a:prstGeom prst="rect">
            <a:avLst/>
          </a:prstGeom>
        </p:spPr>
      </p:pic>
      <p:sp>
        <p:nvSpPr>
          <p:cNvPr id="6" name="Rectangle 5"/>
          <p:cNvSpPr/>
          <p:nvPr/>
        </p:nvSpPr>
        <p:spPr>
          <a:xfrm>
            <a:off x="4631049" y="1433899"/>
            <a:ext cx="2539181" cy="3761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70044" y="5320145"/>
            <a:ext cx="2507336" cy="646331"/>
          </a:xfrm>
          <a:prstGeom prst="rect">
            <a:avLst/>
          </a:prstGeom>
          <a:noFill/>
        </p:spPr>
        <p:txBody>
          <a:bodyPr wrap="square" rtlCol="0">
            <a:spAutoFit/>
          </a:bodyPr>
          <a:lstStyle/>
          <a:p>
            <a:r>
              <a:rPr lang="en-IE" dirty="0"/>
              <a:t>Anna Templeton</a:t>
            </a:r>
            <a:br>
              <a:rPr lang="en-IE" dirty="0"/>
            </a:br>
            <a:r>
              <a:rPr lang="en-IE" dirty="0"/>
              <a:t>Student Voice Manager</a:t>
            </a:r>
            <a:endParaRPr lang="en-GB" dirty="0"/>
          </a:p>
        </p:txBody>
      </p:sp>
      <p:sp>
        <p:nvSpPr>
          <p:cNvPr id="8" name="TextBox 7"/>
          <p:cNvSpPr txBox="1"/>
          <p:nvPr/>
        </p:nvSpPr>
        <p:spPr>
          <a:xfrm>
            <a:off x="4594597" y="5320145"/>
            <a:ext cx="3002806" cy="646331"/>
          </a:xfrm>
          <a:prstGeom prst="rect">
            <a:avLst/>
          </a:prstGeom>
          <a:noFill/>
        </p:spPr>
        <p:txBody>
          <a:bodyPr wrap="square" rtlCol="0">
            <a:spAutoFit/>
          </a:bodyPr>
          <a:lstStyle/>
          <a:p>
            <a:r>
              <a:rPr lang="en-IE" dirty="0"/>
              <a:t>Aimee Harvey</a:t>
            </a:r>
          </a:p>
          <a:p>
            <a:r>
              <a:rPr lang="en-IE" dirty="0"/>
              <a:t>Student Development Officer</a:t>
            </a:r>
            <a:endParaRPr lang="en-GB" dirty="0"/>
          </a:p>
        </p:txBody>
      </p:sp>
      <p:sp>
        <p:nvSpPr>
          <p:cNvPr id="9" name="TextBox 8"/>
          <p:cNvSpPr txBox="1"/>
          <p:nvPr/>
        </p:nvSpPr>
        <p:spPr>
          <a:xfrm>
            <a:off x="8423899" y="5320145"/>
            <a:ext cx="3435592" cy="646331"/>
          </a:xfrm>
          <a:prstGeom prst="rect">
            <a:avLst/>
          </a:prstGeom>
          <a:noFill/>
        </p:spPr>
        <p:txBody>
          <a:bodyPr wrap="square" rtlCol="0">
            <a:spAutoFit/>
          </a:bodyPr>
          <a:lstStyle/>
          <a:p>
            <a:r>
              <a:rPr lang="en-IE" dirty="0"/>
              <a:t>Andrew Bowie</a:t>
            </a:r>
            <a:br>
              <a:rPr lang="en-IE" dirty="0"/>
            </a:br>
            <a:r>
              <a:rPr lang="en-IE" dirty="0"/>
              <a:t>Advocacy Development Associate</a:t>
            </a:r>
            <a:endParaRPr lang="en-GB" dirty="0"/>
          </a:p>
        </p:txBody>
      </p:sp>
    </p:spTree>
    <p:extLst>
      <p:ext uri="{BB962C8B-B14F-4D97-AF65-F5344CB8AC3E}">
        <p14:creationId xmlns:p14="http://schemas.microsoft.com/office/powerpoint/2010/main" val="215188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39"/>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THE FUTURE OF SVRs </a:t>
            </a:r>
            <a:endParaRPr lang="en-GB" sz="4000" dirty="0"/>
          </a:p>
        </p:txBody>
      </p:sp>
      <p:sp>
        <p:nvSpPr>
          <p:cNvPr id="3" name="Content Placeholder 2"/>
          <p:cNvSpPr>
            <a:spLocks noGrp="1"/>
          </p:cNvSpPr>
          <p:nvPr>
            <p:ph idx="1"/>
          </p:nvPr>
        </p:nvSpPr>
        <p:spPr>
          <a:xfrm>
            <a:off x="994558" y="1531095"/>
            <a:ext cx="10260464" cy="4351338"/>
          </a:xfrm>
        </p:spPr>
        <p:txBody>
          <a:bodyPr>
            <a:normAutofit/>
          </a:bodyPr>
          <a:lstStyle/>
          <a:p>
            <a:pPr algn="just"/>
            <a:r>
              <a:rPr lang="en-IE" dirty="0"/>
              <a:t>In addition to the changes made over the previous year, HISA’s ambitions for future developments within the SVR system include:</a:t>
            </a:r>
          </a:p>
          <a:p>
            <a:pPr algn="just"/>
            <a:r>
              <a:rPr lang="en-IE" dirty="0"/>
              <a:t>Digital Democracy: SVRs on Teams, and democratic engagement for all via the HISA Website.</a:t>
            </a:r>
          </a:p>
          <a:p>
            <a:pPr algn="just"/>
            <a:r>
              <a:rPr lang="en-IE" dirty="0"/>
              <a:t>Hybrid/Asynchronous Meetings: Maximise accessibility of meetings via hybrid access, and asynchronous participation as standard.</a:t>
            </a:r>
          </a:p>
          <a:p>
            <a:pPr algn="just"/>
            <a:r>
              <a:rPr lang="en-IE" dirty="0"/>
              <a:t>Cohort Reps: SVRs dedicated to specific groups of students.  A system for Halls SVRs is currently under development, with a view to implement in AY 22/23.</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80396"/>
            <a:ext cx="4954555" cy="1"/>
          </a:xfrm>
          <a:prstGeom prst="line">
            <a:avLst/>
          </a:prstGeom>
          <a:noFill/>
          <a:ln w="38100" cap="flat" cmpd="sng" algn="ctr">
            <a:solidFill>
              <a:srgbClr val="3889AB"/>
            </a:solidFill>
            <a:prstDash val="solid"/>
            <a:miter lim="800000"/>
          </a:ln>
          <a:effectLst/>
        </p:spPr>
      </p:cxnSp>
      <p:pic>
        <p:nvPicPr>
          <p:cNvPr id="7" name="Graphic 6" descr="Single gear">
            <a:extLst>
              <a:ext uri="{FF2B5EF4-FFF2-40B4-BE49-F238E27FC236}">
                <a16:creationId xmlns:a16="http://schemas.microsoft.com/office/drawing/2014/main" id="{03823A0F-D4C2-4C9F-B3AE-22D4D182E5B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15754"/>
            <a:ext cx="2414581" cy="1449959"/>
          </a:xfrm>
          <a:prstGeom prst="rect">
            <a:avLst/>
          </a:prstGeom>
        </p:spPr>
      </p:pic>
      <p:pic>
        <p:nvPicPr>
          <p:cNvPr id="8" name="Graphic 7" descr="Single gear">
            <a:extLst>
              <a:ext uri="{FF2B5EF4-FFF2-40B4-BE49-F238E27FC236}">
                <a16:creationId xmlns:a16="http://schemas.microsoft.com/office/drawing/2014/main" id="{A8A4A49D-1CAC-43BB-BA48-B84D0A2635C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392995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ONGOING CHALLENGES </a:t>
            </a:r>
            <a:endParaRPr lang="en-GB" sz="4000" dirty="0"/>
          </a:p>
        </p:txBody>
      </p:sp>
      <p:graphicFrame>
        <p:nvGraphicFramePr>
          <p:cNvPr id="6" name="Content Placeholder 5"/>
          <p:cNvGraphicFramePr>
            <a:graphicFrameLocks noGrp="1"/>
          </p:cNvGraphicFramePr>
          <p:nvPr>
            <p:ph idx="1"/>
          </p:nvPr>
        </p:nvGraphicFramePr>
        <p:xfrm>
          <a:off x="838200" y="143351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51001"/>
            <a:ext cx="5607698" cy="28038"/>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8EE9EDB1-D891-4C9F-BCC0-A5052CD7D14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151" b="46646"/>
          <a:stretch/>
        </p:blipFill>
        <p:spPr>
          <a:xfrm>
            <a:off x="627199" y="5408040"/>
            <a:ext cx="2414581" cy="1449959"/>
          </a:xfrm>
          <a:prstGeom prst="rect">
            <a:avLst/>
          </a:prstGeom>
        </p:spPr>
      </p:pic>
      <p:pic>
        <p:nvPicPr>
          <p:cNvPr id="7" name="Graphic 6" descr="Single gear">
            <a:extLst>
              <a:ext uri="{FF2B5EF4-FFF2-40B4-BE49-F238E27FC236}">
                <a16:creationId xmlns:a16="http://schemas.microsoft.com/office/drawing/2014/main" id="{0F1FF326-A6CD-4E4E-8682-FBE61ED4E072}"/>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109044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497"/>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LACK OF ENGAGEMENT / APATHY </a:t>
            </a:r>
            <a:endParaRPr lang="en-GB" sz="4000" dirty="0"/>
          </a:p>
        </p:txBody>
      </p:sp>
      <p:sp>
        <p:nvSpPr>
          <p:cNvPr id="3" name="Content Placeholder 2"/>
          <p:cNvSpPr>
            <a:spLocks noGrp="1"/>
          </p:cNvSpPr>
          <p:nvPr>
            <p:ph idx="1"/>
          </p:nvPr>
        </p:nvSpPr>
        <p:spPr>
          <a:xfrm>
            <a:off x="1062135" y="1816295"/>
            <a:ext cx="9621416" cy="4351338"/>
          </a:xfrm>
        </p:spPr>
        <p:txBody>
          <a:bodyPr/>
          <a:lstStyle/>
          <a:p>
            <a:r>
              <a:rPr lang="en-IE" dirty="0"/>
              <a:t>Students and Staff might know who HISA are, but they are not motivated to get involved or to respond to feedback requests.</a:t>
            </a:r>
          </a:p>
          <a:p>
            <a:r>
              <a:rPr lang="en-IE" dirty="0"/>
              <a:t>For students, there are a number of reasons that this might be including:</a:t>
            </a:r>
          </a:p>
          <a:p>
            <a:r>
              <a:rPr lang="en-IE" dirty="0"/>
              <a:t> </a:t>
            </a:r>
            <a:r>
              <a:rPr lang="en-IE" sz="2000" dirty="0"/>
              <a:t>Study as a means to an end (e.g. apprentices).</a:t>
            </a:r>
          </a:p>
          <a:p>
            <a:r>
              <a:rPr lang="en-IE" sz="2000" dirty="0"/>
              <a:t>No need for social activities (e.g. 2</a:t>
            </a:r>
            <a:r>
              <a:rPr lang="en-IE" sz="2000" baseline="30000" dirty="0"/>
              <a:t>nd</a:t>
            </a:r>
            <a:r>
              <a:rPr lang="en-IE" sz="2000" dirty="0"/>
              <a:t> time students).</a:t>
            </a:r>
          </a:p>
          <a:p>
            <a:r>
              <a:rPr lang="en-IE" sz="2000" dirty="0"/>
              <a:t>Lack of visible, tangible impact.</a:t>
            </a:r>
          </a:p>
          <a:p>
            <a:r>
              <a:rPr lang="en-IE" sz="2000" dirty="0"/>
              <a:t>Processes may not be streamlined enough for ease of access.</a:t>
            </a:r>
          </a:p>
          <a:p>
            <a:r>
              <a:rPr lang="en-IE" sz="2000" dirty="0"/>
              <a:t>For staff, apathy may be borne of a lack of understanding about what HISA does, or how                it can make their lives easier</a:t>
            </a: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1164109"/>
            <a:ext cx="7716416" cy="0"/>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47517475-79F9-4DF7-B8F9-9D2ABE71826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15754"/>
            <a:ext cx="2414581" cy="1449959"/>
          </a:xfrm>
          <a:prstGeom prst="rect">
            <a:avLst/>
          </a:prstGeom>
        </p:spPr>
      </p:pic>
      <p:pic>
        <p:nvPicPr>
          <p:cNvPr id="6" name="Graphic 5" descr="Single gear">
            <a:extLst>
              <a:ext uri="{FF2B5EF4-FFF2-40B4-BE49-F238E27FC236}">
                <a16:creationId xmlns:a16="http://schemas.microsoft.com/office/drawing/2014/main" id="{48AECF12-EC4F-4137-B18C-1CA031535E2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89959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497"/>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LACK OF UNDERSTANDING ABOUT HISA</a:t>
            </a:r>
            <a:endParaRPr lang="en-GB" sz="4000" dirty="0"/>
          </a:p>
        </p:txBody>
      </p:sp>
      <p:sp>
        <p:nvSpPr>
          <p:cNvPr id="3" name="Content Placeholder 2"/>
          <p:cNvSpPr>
            <a:spLocks noGrp="1"/>
          </p:cNvSpPr>
          <p:nvPr>
            <p:ph idx="1"/>
          </p:nvPr>
        </p:nvSpPr>
        <p:spPr/>
        <p:txBody>
          <a:bodyPr>
            <a:normAutofit fontScale="85000" lnSpcReduction="10000"/>
          </a:bodyPr>
          <a:lstStyle/>
          <a:p>
            <a:r>
              <a:rPr lang="en-IE" dirty="0"/>
              <a:t>Students don’t always get the opportunity to learn about HISA at the beginning of the year, which can lead to misunderstandings, some of which are shared by staff:</a:t>
            </a:r>
          </a:p>
          <a:p>
            <a:pPr marL="0" indent="0">
              <a:buNone/>
            </a:pPr>
            <a:endParaRPr lang="en-IE" dirty="0"/>
          </a:p>
          <a:p>
            <a:r>
              <a:rPr lang="en-IE" dirty="0"/>
              <a:t>HISA is not the “Student’s Union” of old (more than a pub!)</a:t>
            </a:r>
          </a:p>
          <a:p>
            <a:endParaRPr lang="en-IE" dirty="0"/>
          </a:p>
          <a:p>
            <a:r>
              <a:rPr lang="en-IE" dirty="0"/>
              <a:t>HISA is not UHISA. </a:t>
            </a:r>
          </a:p>
          <a:p>
            <a:endParaRPr lang="en-IE" dirty="0"/>
          </a:p>
          <a:p>
            <a:r>
              <a:rPr lang="en-IE" dirty="0"/>
              <a:t>BUT... HISA has to work on “giving” as well as “asking” when it comes to student engagement!</a:t>
            </a:r>
          </a:p>
          <a:p>
            <a:endParaRPr lang="en-IE" dirty="0"/>
          </a:p>
          <a:p>
            <a:pPr marL="0" indent="0">
              <a:buNone/>
            </a:pPr>
            <a:r>
              <a:rPr lang="en-IE" dirty="0"/>
              <a:t> </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1164109"/>
            <a:ext cx="9302620" cy="0"/>
          </a:xfrm>
          <a:prstGeom prst="line">
            <a:avLst/>
          </a:prstGeom>
          <a:noFill/>
          <a:ln w="38100" cap="flat" cmpd="sng" algn="ctr">
            <a:solidFill>
              <a:srgbClr val="3889AB"/>
            </a:solidFill>
            <a:prstDash val="solid"/>
            <a:miter lim="800000"/>
          </a:ln>
          <a:effectLst/>
        </p:spPr>
      </p:cxnSp>
      <p:pic>
        <p:nvPicPr>
          <p:cNvPr id="7" name="Graphic 6" descr="Single gear">
            <a:extLst>
              <a:ext uri="{FF2B5EF4-FFF2-40B4-BE49-F238E27FC236}">
                <a16:creationId xmlns:a16="http://schemas.microsoft.com/office/drawing/2014/main" id="{0A9F3D3E-73CF-4026-8A5D-9F6A3EFD78C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a:off x="627199" y="5408040"/>
            <a:ext cx="2414581" cy="1449959"/>
          </a:xfrm>
          <a:prstGeom prst="rect">
            <a:avLst/>
          </a:prstGeom>
        </p:spPr>
      </p:pic>
      <p:pic>
        <p:nvPicPr>
          <p:cNvPr id="8" name="Graphic 7" descr="Single gear">
            <a:extLst>
              <a:ext uri="{FF2B5EF4-FFF2-40B4-BE49-F238E27FC236}">
                <a16:creationId xmlns:a16="http://schemas.microsoft.com/office/drawing/2014/main" id="{26DF6D9C-9CCF-4541-950E-FA1AC812D12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242337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INCOMPLETE FEEDBACK LOOPS</a:t>
            </a:r>
            <a:endParaRPr lang="en-GB" sz="4000" dirty="0"/>
          </a:p>
        </p:txBody>
      </p:sp>
      <p:sp>
        <p:nvSpPr>
          <p:cNvPr id="3" name="Content Placeholder 2"/>
          <p:cNvSpPr>
            <a:spLocks noGrp="1"/>
          </p:cNvSpPr>
          <p:nvPr>
            <p:ph idx="1"/>
          </p:nvPr>
        </p:nvSpPr>
        <p:spPr>
          <a:xfrm>
            <a:off x="1064703" y="1741689"/>
            <a:ext cx="10515600" cy="4351338"/>
          </a:xfrm>
        </p:spPr>
        <p:txBody>
          <a:bodyPr/>
          <a:lstStyle/>
          <a:p>
            <a:r>
              <a:rPr lang="en-IE" dirty="0"/>
              <a:t>Students are often reluctant to engage in feedback processes if they believe that there will be no tangible impact from their participation.</a:t>
            </a:r>
          </a:p>
          <a:p>
            <a:endParaRPr lang="en-IE" dirty="0"/>
          </a:p>
          <a:p>
            <a:r>
              <a:rPr lang="en-IE" dirty="0"/>
              <a:t>The HISA feedback chain has 4 links – a breakdown can occur at multiple stages.</a:t>
            </a:r>
          </a:p>
          <a:p>
            <a:endParaRPr lang="en-IE" dirty="0"/>
          </a:p>
          <a:p>
            <a:r>
              <a:rPr lang="en-IE" dirty="0"/>
              <a:t>How can we continue to improve student faith in our feedback systems?</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45995"/>
            <a:ext cx="7264866" cy="0"/>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0382AD77-0327-43CB-B501-E1E173ADB1B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15754"/>
            <a:ext cx="2414581" cy="1449959"/>
          </a:xfrm>
          <a:prstGeom prst="rect">
            <a:avLst/>
          </a:prstGeom>
        </p:spPr>
      </p:pic>
      <p:pic>
        <p:nvPicPr>
          <p:cNvPr id="6" name="Graphic 5" descr="Single gear">
            <a:extLst>
              <a:ext uri="{FF2B5EF4-FFF2-40B4-BE49-F238E27FC236}">
                <a16:creationId xmlns:a16="http://schemas.microsoft.com/office/drawing/2014/main" id="{D0B62311-7EA4-4CA4-AA09-458C82D889C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63049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8CC74B9E-B443-48FE-AC5A-C98FC6DE8D6C}"/>
              </a:ext>
            </a:extLst>
          </p:cNvPr>
          <p:cNvSpPr txBox="1">
            <a:spLocks noChangeArrowheads="1"/>
          </p:cNvSpPr>
          <p:nvPr/>
        </p:nvSpPr>
        <p:spPr>
          <a:xfrm>
            <a:off x="-2" y="-34753"/>
            <a:ext cx="100584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A22169"/>
                </a:solidFill>
                <a:effectLst/>
                <a:uLnTx/>
                <a:uFillTx/>
                <a:latin typeface="Segoe UI" panose="020B0502040204020203" pitchFamily="34" charset="0"/>
                <a:ea typeface="+mj-ea"/>
                <a:cs typeface="Segoe UI" panose="020B0502040204020203" pitchFamily="34" charset="0"/>
              </a:rPr>
              <a:t>WHAT HAPPENS WITHOUT REPS?</a:t>
            </a:r>
          </a:p>
        </p:txBody>
      </p:sp>
      <p:cxnSp>
        <p:nvCxnSpPr>
          <p:cNvPr id="17" name="Straight Connector 16">
            <a:extLst>
              <a:ext uri="{FF2B5EF4-FFF2-40B4-BE49-F238E27FC236}">
                <a16:creationId xmlns:a16="http://schemas.microsoft.com/office/drawing/2014/main" id="{742E8863-747C-429D-88D4-7008DDBD57F5}"/>
              </a:ext>
            </a:extLst>
          </p:cNvPr>
          <p:cNvCxnSpPr>
            <a:cxnSpLocks/>
          </p:cNvCxnSpPr>
          <p:nvPr/>
        </p:nvCxnSpPr>
        <p:spPr>
          <a:xfrm>
            <a:off x="0" y="1020417"/>
            <a:ext cx="7650760" cy="0"/>
          </a:xfrm>
          <a:prstGeom prst="line">
            <a:avLst/>
          </a:prstGeom>
          <a:noFill/>
          <a:ln w="38100" cap="flat" cmpd="sng" algn="ctr">
            <a:solidFill>
              <a:srgbClr val="3889AB"/>
            </a:solidFill>
            <a:prstDash val="solid"/>
            <a:miter lim="800000"/>
          </a:ln>
          <a:effectLst/>
        </p:spPr>
      </p:cxnSp>
      <p:grpSp>
        <p:nvGrpSpPr>
          <p:cNvPr id="4" name="Group 3">
            <a:extLst>
              <a:ext uri="{FF2B5EF4-FFF2-40B4-BE49-F238E27FC236}">
                <a16:creationId xmlns:a16="http://schemas.microsoft.com/office/drawing/2014/main" id="{82704610-76DF-416C-BBD4-37617FE89AEF}"/>
              </a:ext>
            </a:extLst>
          </p:cNvPr>
          <p:cNvGrpSpPr/>
          <p:nvPr/>
        </p:nvGrpSpPr>
        <p:grpSpPr>
          <a:xfrm>
            <a:off x="-7279" y="1579350"/>
            <a:ext cx="12192000" cy="3405096"/>
            <a:chOff x="-7279" y="1579350"/>
            <a:chExt cx="12192000" cy="3405096"/>
          </a:xfrm>
        </p:grpSpPr>
        <p:sp>
          <p:nvSpPr>
            <p:cNvPr id="8" name="Rectangle 7">
              <a:extLst>
                <a:ext uri="{FF2B5EF4-FFF2-40B4-BE49-F238E27FC236}">
                  <a16:creationId xmlns:a16="http://schemas.microsoft.com/office/drawing/2014/main" id="{05C96ADE-7063-4DD9-A702-857240EA470A}"/>
                </a:ext>
              </a:extLst>
            </p:cNvPr>
            <p:cNvSpPr/>
            <p:nvPr/>
          </p:nvSpPr>
          <p:spPr>
            <a:xfrm>
              <a:off x="-7279" y="2831182"/>
              <a:ext cx="12192000" cy="2153264"/>
            </a:xfrm>
            <a:prstGeom prst="rect">
              <a:avLst/>
            </a:prstGeom>
            <a:solidFill>
              <a:srgbClr val="BCD6E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0066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9E95201-8AC8-4BDD-9381-C6EFF79E3C31}"/>
                </a:ext>
              </a:extLst>
            </p:cNvPr>
            <p:cNvSpPr txBox="1"/>
            <p:nvPr/>
          </p:nvSpPr>
          <p:spPr>
            <a:xfrm>
              <a:off x="6910940" y="3085660"/>
              <a:ext cx="1724158" cy="1677382"/>
            </a:xfrm>
            <a:prstGeom prst="rect">
              <a:avLst/>
            </a:prstGeom>
            <a:solidFill>
              <a:srgbClr val="C6388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HISA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Local Officers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10" name="TextBox 9">
              <a:extLst>
                <a:ext uri="{FF2B5EF4-FFF2-40B4-BE49-F238E27FC236}">
                  <a16:creationId xmlns:a16="http://schemas.microsoft.com/office/drawing/2014/main" id="{CC188320-22AC-4201-AB89-735CE81777EA}"/>
                </a:ext>
              </a:extLst>
            </p:cNvPr>
            <p:cNvSpPr txBox="1"/>
            <p:nvPr/>
          </p:nvSpPr>
          <p:spPr>
            <a:xfrm>
              <a:off x="10073372" y="3054882"/>
              <a:ext cx="1727671" cy="1692771"/>
            </a:xfrm>
            <a:prstGeom prst="rect">
              <a:avLst/>
            </a:prstGeom>
            <a:solidFill>
              <a:srgbClr val="C6388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HISA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Full-Time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Officers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12" name="TextBox 11">
              <a:extLst>
                <a:ext uri="{FF2B5EF4-FFF2-40B4-BE49-F238E27FC236}">
                  <a16:creationId xmlns:a16="http://schemas.microsoft.com/office/drawing/2014/main" id="{60195B2D-667A-4326-9815-70272D0DC6F9}"/>
                </a:ext>
              </a:extLst>
            </p:cNvPr>
            <p:cNvSpPr txBox="1"/>
            <p:nvPr/>
          </p:nvSpPr>
          <p:spPr>
            <a:xfrm>
              <a:off x="586076" y="3085660"/>
              <a:ext cx="1724158" cy="1661993"/>
            </a:xfrm>
            <a:prstGeom prst="rect">
              <a:avLst/>
            </a:prstGeom>
            <a:solidFill>
              <a:srgbClr val="C6388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cxnSp>
          <p:nvCxnSpPr>
            <p:cNvPr id="13" name="Straight Arrow Connector 12">
              <a:extLst>
                <a:ext uri="{FF2B5EF4-FFF2-40B4-BE49-F238E27FC236}">
                  <a16:creationId xmlns:a16="http://schemas.microsoft.com/office/drawing/2014/main" id="{D51AEEC7-0F38-46AA-B1FF-88FDF482A620}"/>
                </a:ext>
              </a:extLst>
            </p:cNvPr>
            <p:cNvCxnSpPr/>
            <p:nvPr/>
          </p:nvCxnSpPr>
          <p:spPr>
            <a:xfrm>
              <a:off x="2470450" y="3270617"/>
              <a:ext cx="1070085" cy="0"/>
            </a:xfrm>
            <a:prstGeom prst="straightConnector1">
              <a:avLst/>
            </a:prstGeom>
            <a:noFill/>
            <a:ln w="53975" cap="flat" cmpd="sng" algn="ctr">
              <a:solidFill>
                <a:srgbClr val="3889AB"/>
              </a:solidFill>
              <a:prstDash val="dash"/>
              <a:miter lim="800000"/>
              <a:tailEnd type="triangle"/>
            </a:ln>
            <a:effectLst/>
          </p:spPr>
        </p:cxnSp>
        <p:cxnSp>
          <p:nvCxnSpPr>
            <p:cNvPr id="14" name="Straight Arrow Connector 13">
              <a:extLst>
                <a:ext uri="{FF2B5EF4-FFF2-40B4-BE49-F238E27FC236}">
                  <a16:creationId xmlns:a16="http://schemas.microsoft.com/office/drawing/2014/main" id="{7BB026B9-65D4-47A1-8123-150B6D9E8ECF}"/>
                </a:ext>
              </a:extLst>
            </p:cNvPr>
            <p:cNvCxnSpPr>
              <a:cxnSpLocks/>
            </p:cNvCxnSpPr>
            <p:nvPr/>
          </p:nvCxnSpPr>
          <p:spPr>
            <a:xfrm>
              <a:off x="8836294" y="3235254"/>
              <a:ext cx="1082639" cy="0"/>
            </a:xfrm>
            <a:prstGeom prst="straightConnector1">
              <a:avLst/>
            </a:prstGeom>
            <a:noFill/>
            <a:ln w="53975" cap="flat" cmpd="sng" algn="ctr">
              <a:solidFill>
                <a:srgbClr val="3889AB"/>
              </a:solidFill>
              <a:prstDash val="dash"/>
              <a:miter lim="800000"/>
              <a:tailEnd type="triangle"/>
            </a:ln>
            <a:effectLst/>
          </p:spPr>
        </p:cxnSp>
        <p:cxnSp>
          <p:nvCxnSpPr>
            <p:cNvPr id="19" name="Straight Arrow Connector 18">
              <a:extLst>
                <a:ext uri="{FF2B5EF4-FFF2-40B4-BE49-F238E27FC236}">
                  <a16:creationId xmlns:a16="http://schemas.microsoft.com/office/drawing/2014/main" id="{C54E9619-0A33-4359-86FF-348254763A3E}"/>
                </a:ext>
              </a:extLst>
            </p:cNvPr>
            <p:cNvCxnSpPr>
              <a:cxnSpLocks/>
            </p:cNvCxnSpPr>
            <p:nvPr/>
          </p:nvCxnSpPr>
          <p:spPr>
            <a:xfrm flipH="1">
              <a:off x="8836294" y="4568475"/>
              <a:ext cx="1082639" cy="0"/>
            </a:xfrm>
            <a:prstGeom prst="straightConnector1">
              <a:avLst/>
            </a:prstGeom>
            <a:noFill/>
            <a:ln w="53975" cap="flat" cmpd="sng" algn="ctr">
              <a:solidFill>
                <a:srgbClr val="3889AB"/>
              </a:solidFill>
              <a:prstDash val="dash"/>
              <a:miter lim="800000"/>
              <a:tailEnd type="triangle"/>
            </a:ln>
            <a:effectLst/>
          </p:spPr>
        </p:cxnSp>
        <p:cxnSp>
          <p:nvCxnSpPr>
            <p:cNvPr id="20" name="Straight Arrow Connector 19">
              <a:extLst>
                <a:ext uri="{FF2B5EF4-FFF2-40B4-BE49-F238E27FC236}">
                  <a16:creationId xmlns:a16="http://schemas.microsoft.com/office/drawing/2014/main" id="{94F0FACB-7B04-4848-A4F3-CFD43A49B6E4}"/>
                </a:ext>
              </a:extLst>
            </p:cNvPr>
            <p:cNvCxnSpPr>
              <a:cxnSpLocks/>
            </p:cNvCxnSpPr>
            <p:nvPr/>
          </p:nvCxnSpPr>
          <p:spPr>
            <a:xfrm flipH="1">
              <a:off x="2457896" y="4568475"/>
              <a:ext cx="1082639" cy="0"/>
            </a:xfrm>
            <a:prstGeom prst="straightConnector1">
              <a:avLst/>
            </a:prstGeom>
            <a:noFill/>
            <a:ln w="53975" cap="flat" cmpd="sng" algn="ctr">
              <a:solidFill>
                <a:srgbClr val="3889AB"/>
              </a:solidFill>
              <a:prstDash val="dash"/>
              <a:miter lim="800000"/>
              <a:tailEnd type="triangle"/>
            </a:ln>
            <a:effectLst/>
          </p:spPr>
        </p:cxnSp>
        <p:pic>
          <p:nvPicPr>
            <p:cNvPr id="7" name="Graphic 6" descr="Link">
              <a:extLst>
                <a:ext uri="{FF2B5EF4-FFF2-40B4-BE49-F238E27FC236}">
                  <a16:creationId xmlns:a16="http://schemas.microsoft.com/office/drawing/2014/main" id="{6C3AF188-1922-4E99-81F5-2784C128EB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8600373" y="3161860"/>
              <a:ext cx="1524983" cy="1524983"/>
            </a:xfrm>
            <a:prstGeom prst="rect">
              <a:avLst/>
            </a:prstGeom>
          </p:spPr>
        </p:pic>
        <p:pic>
          <p:nvPicPr>
            <p:cNvPr id="23" name="Graphic 22" descr="Link">
              <a:extLst>
                <a:ext uri="{FF2B5EF4-FFF2-40B4-BE49-F238E27FC236}">
                  <a16:creationId xmlns:a16="http://schemas.microsoft.com/office/drawing/2014/main" id="{3C7F2B17-6FA3-4E73-8B5C-B4AF1D342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5437941" y="3137948"/>
              <a:ext cx="1524983" cy="1524983"/>
            </a:xfrm>
            <a:prstGeom prst="rect">
              <a:avLst/>
            </a:prstGeom>
          </p:spPr>
        </p:pic>
        <p:cxnSp>
          <p:nvCxnSpPr>
            <p:cNvPr id="25" name="Straight Arrow Connector 24">
              <a:extLst>
                <a:ext uri="{FF2B5EF4-FFF2-40B4-BE49-F238E27FC236}">
                  <a16:creationId xmlns:a16="http://schemas.microsoft.com/office/drawing/2014/main" id="{69E9C609-3BD6-4404-AEEC-71C82370C973}"/>
                </a:ext>
              </a:extLst>
            </p:cNvPr>
            <p:cNvCxnSpPr>
              <a:cxnSpLocks/>
            </p:cNvCxnSpPr>
            <p:nvPr/>
          </p:nvCxnSpPr>
          <p:spPr>
            <a:xfrm>
              <a:off x="5659112" y="3235254"/>
              <a:ext cx="1082639" cy="0"/>
            </a:xfrm>
            <a:prstGeom prst="straightConnector1">
              <a:avLst/>
            </a:prstGeom>
            <a:noFill/>
            <a:ln w="53975" cap="flat" cmpd="sng" algn="ctr">
              <a:solidFill>
                <a:srgbClr val="3889AB"/>
              </a:solidFill>
              <a:prstDash val="dash"/>
              <a:miter lim="800000"/>
              <a:tailEnd type="triangle"/>
            </a:ln>
            <a:effectLst/>
          </p:spPr>
        </p:cxnSp>
        <p:cxnSp>
          <p:nvCxnSpPr>
            <p:cNvPr id="26" name="Straight Arrow Connector 25">
              <a:extLst>
                <a:ext uri="{FF2B5EF4-FFF2-40B4-BE49-F238E27FC236}">
                  <a16:creationId xmlns:a16="http://schemas.microsoft.com/office/drawing/2014/main" id="{FF340B27-2C58-4C86-8E51-FE4981E00FC5}"/>
                </a:ext>
              </a:extLst>
            </p:cNvPr>
            <p:cNvCxnSpPr>
              <a:cxnSpLocks/>
            </p:cNvCxnSpPr>
            <p:nvPr/>
          </p:nvCxnSpPr>
          <p:spPr>
            <a:xfrm flipH="1">
              <a:off x="5659111" y="4568475"/>
              <a:ext cx="1082639" cy="0"/>
            </a:xfrm>
            <a:prstGeom prst="straightConnector1">
              <a:avLst/>
            </a:prstGeom>
            <a:noFill/>
            <a:ln w="53975" cap="flat" cmpd="sng" algn="ctr">
              <a:solidFill>
                <a:srgbClr val="3889AB"/>
              </a:solidFill>
              <a:prstDash val="dash"/>
              <a:miter lim="800000"/>
              <a:tailEnd type="triangle"/>
            </a:ln>
            <a:effectLst/>
          </p:spPr>
        </p:cxnSp>
        <p:pic>
          <p:nvPicPr>
            <p:cNvPr id="27" name="Graphic 26" descr="Link">
              <a:extLst>
                <a:ext uri="{FF2B5EF4-FFF2-40B4-BE49-F238E27FC236}">
                  <a16:creationId xmlns:a16="http://schemas.microsoft.com/office/drawing/2014/main" id="{854929C8-709A-4ACC-A2F4-CA5FAFE0E8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84362">
              <a:off x="2272998" y="3132929"/>
              <a:ext cx="1524983" cy="1524983"/>
            </a:xfrm>
            <a:prstGeom prst="rect">
              <a:avLst/>
            </a:prstGeom>
          </p:spPr>
        </p:pic>
        <p:pic>
          <p:nvPicPr>
            <p:cNvPr id="28" name="Graphic 27" descr="Arrow Down">
              <a:extLst>
                <a:ext uri="{FF2B5EF4-FFF2-40B4-BE49-F238E27FC236}">
                  <a16:creationId xmlns:a16="http://schemas.microsoft.com/office/drawing/2014/main" id="{F1EE52FF-D156-44DE-BFD2-184EB8BBDF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819" y="2074351"/>
              <a:ext cx="914400" cy="1017209"/>
            </a:xfrm>
            <a:prstGeom prst="rect">
              <a:avLst/>
            </a:prstGeom>
          </p:spPr>
        </p:pic>
        <p:pic>
          <p:nvPicPr>
            <p:cNvPr id="31" name="Graphic 30" descr="Arrow Down">
              <a:extLst>
                <a:ext uri="{FF2B5EF4-FFF2-40B4-BE49-F238E27FC236}">
                  <a16:creationId xmlns:a16="http://schemas.microsoft.com/office/drawing/2014/main" id="{F7D83E46-A7CB-4B28-8960-905EAB3A45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8271" y="2025957"/>
              <a:ext cx="914400" cy="1017209"/>
            </a:xfrm>
            <a:prstGeom prst="rect">
              <a:avLst/>
            </a:prstGeom>
          </p:spPr>
        </p:pic>
        <p:sp>
          <p:nvSpPr>
            <p:cNvPr id="22" name="TextBox 21">
              <a:extLst>
                <a:ext uri="{FF2B5EF4-FFF2-40B4-BE49-F238E27FC236}">
                  <a16:creationId xmlns:a16="http://schemas.microsoft.com/office/drawing/2014/main" id="{C5026492-8DDA-49CE-87DE-5361C39E58F0}"/>
                </a:ext>
              </a:extLst>
            </p:cNvPr>
            <p:cNvSpPr txBox="1"/>
            <p:nvPr/>
          </p:nvSpPr>
          <p:spPr>
            <a:xfrm>
              <a:off x="6866517" y="1579350"/>
              <a:ext cx="4890103" cy="923330"/>
            </a:xfrm>
            <a:prstGeom prst="rect">
              <a:avLst/>
            </a:prstGeom>
            <a:solidFill>
              <a:srgbClr val="E5B6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35C74"/>
                  </a:solidFill>
                  <a:effectLst/>
                  <a:uLnTx/>
                  <a:uFillTx/>
                  <a:latin typeface="Segoe UI" panose="020B0502040204020203" pitchFamily="34" charset="0"/>
                  <a:ea typeface="+mn-ea"/>
                  <a:cs typeface="Segoe UI" panose="020B0502040204020203" pitchFamily="34" charset="0"/>
                </a:rPr>
                <a:t>HISA EXECUTIVE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Action Button: Help 2">
              <a:hlinkClick r:id="" action="ppaction://noaction" highlightClick="1"/>
            </p:cNvPr>
            <p:cNvSpPr/>
            <p:nvPr/>
          </p:nvSpPr>
          <p:spPr>
            <a:xfrm>
              <a:off x="3733757" y="3101049"/>
              <a:ext cx="1724158" cy="1661993"/>
            </a:xfrm>
            <a:prstGeom prst="actionButtonHelp">
              <a:avLst/>
            </a:prstGeom>
            <a:solidFill>
              <a:srgbClr val="C6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Graphic 23" descr="Single gear">
            <a:extLst>
              <a:ext uri="{FF2B5EF4-FFF2-40B4-BE49-F238E27FC236}">
                <a16:creationId xmlns:a16="http://schemas.microsoft.com/office/drawing/2014/main" id="{4C7E081B-933A-4444-8006-342D881E8E9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1151" b="46646"/>
          <a:stretch/>
        </p:blipFill>
        <p:spPr>
          <a:xfrm>
            <a:off x="627199" y="5408040"/>
            <a:ext cx="2414581" cy="1449959"/>
          </a:xfrm>
          <a:prstGeom prst="rect">
            <a:avLst/>
          </a:prstGeom>
        </p:spPr>
      </p:pic>
      <p:pic>
        <p:nvPicPr>
          <p:cNvPr id="29" name="Graphic 28" descr="Single gear">
            <a:extLst>
              <a:ext uri="{FF2B5EF4-FFF2-40B4-BE49-F238E27FC236}">
                <a16:creationId xmlns:a16="http://schemas.microsoft.com/office/drawing/2014/main" id="{7DDC861D-76D9-435B-B218-742C1FAB4BA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385719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NO REP – WHAT HAPPENS?</a:t>
            </a:r>
            <a:endParaRPr lang="en-GB" sz="4000" dirty="0"/>
          </a:p>
        </p:txBody>
      </p:sp>
      <p:sp>
        <p:nvSpPr>
          <p:cNvPr id="3" name="Content Placeholder 2"/>
          <p:cNvSpPr>
            <a:spLocks noGrp="1"/>
          </p:cNvSpPr>
          <p:nvPr>
            <p:ph idx="1"/>
          </p:nvPr>
        </p:nvSpPr>
        <p:spPr>
          <a:xfrm>
            <a:off x="957072" y="1495794"/>
            <a:ext cx="10515600" cy="4351338"/>
          </a:xfrm>
        </p:spPr>
        <p:txBody>
          <a:bodyPr/>
          <a:lstStyle/>
          <a:p>
            <a:r>
              <a:rPr lang="en-IE" dirty="0"/>
              <a:t>The easiest link between the students in the class, and the HISA depute, is lost.</a:t>
            </a:r>
          </a:p>
          <a:p>
            <a:r>
              <a:rPr lang="en-IE" dirty="0"/>
              <a:t>If students have concerns, they do not have a common point of contact in the class to go to.  Instead, they will always have to go direct to the local HISA depute.</a:t>
            </a:r>
          </a:p>
          <a:p>
            <a:r>
              <a:rPr lang="en-IE" dirty="0"/>
              <a:t>Individual student voices within a class with no rep will be seen as individual opinion, rather than a collective experience</a:t>
            </a:r>
          </a:p>
          <a:p>
            <a:r>
              <a:rPr lang="en-IE" dirty="0"/>
              <a:t>The class will have no representation at Rep Meetings, where serious issues affecting all students are discussed and decided upon.</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1010868"/>
            <a:ext cx="6309360" cy="0"/>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7BC7035B-163D-4493-A134-C152CAA0582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rot="5400000">
            <a:off x="-482311" y="1807874"/>
            <a:ext cx="2414581" cy="1449959"/>
          </a:xfrm>
          <a:prstGeom prst="rect">
            <a:avLst/>
          </a:prstGeom>
        </p:spPr>
      </p:pic>
      <p:pic>
        <p:nvPicPr>
          <p:cNvPr id="6" name="Graphic 5" descr="Single gear">
            <a:extLst>
              <a:ext uri="{FF2B5EF4-FFF2-40B4-BE49-F238E27FC236}">
                <a16:creationId xmlns:a16="http://schemas.microsoft.com/office/drawing/2014/main" id="{95B2A133-EF17-4700-A611-44735A94625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341589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SVR STAFF RESOURCE</a:t>
            </a:r>
            <a:endParaRPr lang="en-GB" sz="4000" dirty="0"/>
          </a:p>
        </p:txBody>
      </p:sp>
      <p:sp>
        <p:nvSpPr>
          <p:cNvPr id="3" name="Content Placeholder 2"/>
          <p:cNvSpPr>
            <a:spLocks noGrp="1"/>
          </p:cNvSpPr>
          <p:nvPr>
            <p:ph idx="1"/>
          </p:nvPr>
        </p:nvSpPr>
        <p:spPr/>
        <p:txBody>
          <a:bodyPr>
            <a:normAutofit/>
          </a:bodyPr>
          <a:lstStyle/>
          <a:p>
            <a:r>
              <a:rPr lang="en-IE" dirty="0"/>
              <a:t>This resource has now been updated for Academic Year 21/22, including new procedures and terminology.</a:t>
            </a:r>
          </a:p>
          <a:p>
            <a:pPr marL="0" indent="0">
              <a:buNone/>
            </a:pPr>
            <a:endParaRPr lang="en-IE" dirty="0"/>
          </a:p>
          <a:p>
            <a:r>
              <a:rPr lang="en-IE" dirty="0"/>
              <a:t>A digital guide to the SVR role, tips for recruitment, how to register your reps, and how to work in partnership with them effectively. </a:t>
            </a:r>
          </a:p>
          <a:p>
            <a:pPr marL="0" indent="0">
              <a:buNone/>
            </a:pPr>
            <a:endParaRPr lang="en-IE" dirty="0"/>
          </a:p>
          <a:p>
            <a:r>
              <a:rPr lang="en-IE" dirty="0"/>
              <a:t>If you have any questions about SVR’s, please contact your local HISA Team, or the HISA Advocacy Team.</a:t>
            </a:r>
            <a:endParaRPr lang="en-GB"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51001"/>
            <a:ext cx="5029200" cy="19520"/>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E9299788-8184-4CDF-AA5B-041385E415F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51" b="46646"/>
          <a:stretch/>
        </p:blipFill>
        <p:spPr>
          <a:xfrm>
            <a:off x="627199" y="5408040"/>
            <a:ext cx="2414581" cy="1449959"/>
          </a:xfrm>
          <a:prstGeom prst="rect">
            <a:avLst/>
          </a:prstGeom>
        </p:spPr>
      </p:pic>
      <p:pic>
        <p:nvPicPr>
          <p:cNvPr id="6" name="Graphic 5" descr="Single gear">
            <a:extLst>
              <a:ext uri="{FF2B5EF4-FFF2-40B4-BE49-F238E27FC236}">
                <a16:creationId xmlns:a16="http://schemas.microsoft.com/office/drawing/2014/main" id="{0D29C1D8-29D0-4148-9EFA-8CE795E0C9C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303295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SVR STAFF RESOURCE</a:t>
            </a:r>
            <a:endParaRPr lang="en-GB"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1029" y="2091608"/>
            <a:ext cx="2658626" cy="2748444"/>
          </a:xfrm>
        </p:spPr>
      </p:pic>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34420"/>
            <a:ext cx="5038344" cy="1089"/>
          </a:xfrm>
          <a:prstGeom prst="line">
            <a:avLst/>
          </a:prstGeom>
          <a:noFill/>
          <a:ln w="38100" cap="flat" cmpd="sng" algn="ctr">
            <a:solidFill>
              <a:srgbClr val="3889AB"/>
            </a:solidFill>
            <a:prstDash val="solid"/>
            <a:miter lim="800000"/>
          </a:ln>
          <a:effectLst/>
        </p:spPr>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243" y="1560060"/>
            <a:ext cx="3439915" cy="3811541"/>
          </a:xfrm>
          <a:prstGeom prst="rect">
            <a:avLst/>
          </a:prstGeom>
        </p:spPr>
      </p:pic>
      <p:sp>
        <p:nvSpPr>
          <p:cNvPr id="7" name="Folded Corner 6"/>
          <p:cNvSpPr/>
          <p:nvPr/>
        </p:nvSpPr>
        <p:spPr>
          <a:xfrm>
            <a:off x="8506414" y="2620703"/>
            <a:ext cx="2507673" cy="1690255"/>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Total time to read: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20 </a:t>
            </a:r>
            <a:r>
              <a:rPr kumimoji="0" lang="en-IE" sz="1800" b="0" i="0" u="none" strike="noStrike" kern="1200" cap="none" spc="0" normalizeH="0" baseline="0" noProof="0" dirty="0" err="1">
                <a:ln>
                  <a:noFill/>
                </a:ln>
                <a:solidFill>
                  <a:prstClr val="black"/>
                </a:solidFill>
                <a:effectLst/>
                <a:uLnTx/>
                <a:uFillTx/>
                <a:latin typeface="Calibri" panose="020F0502020204030204"/>
                <a:ea typeface="+mn-ea"/>
                <a:cs typeface="+mn-cs"/>
              </a:rPr>
              <a:t>mins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phic 7" descr="Single gear">
            <a:extLst>
              <a:ext uri="{FF2B5EF4-FFF2-40B4-BE49-F238E27FC236}">
                <a16:creationId xmlns:a16="http://schemas.microsoft.com/office/drawing/2014/main" id="{9661012F-2B38-4784-9283-EBC07BE6A46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151" b="46646"/>
          <a:stretch/>
        </p:blipFill>
        <p:spPr>
          <a:xfrm rot="5400000">
            <a:off x="-482311" y="1807874"/>
            <a:ext cx="2414581" cy="1449959"/>
          </a:xfrm>
          <a:prstGeom prst="rect">
            <a:avLst/>
          </a:prstGeom>
        </p:spPr>
      </p:pic>
      <p:pic>
        <p:nvPicPr>
          <p:cNvPr id="9" name="Graphic 8" descr="Single gear">
            <a:extLst>
              <a:ext uri="{FF2B5EF4-FFF2-40B4-BE49-F238E27FC236}">
                <a16:creationId xmlns:a16="http://schemas.microsoft.com/office/drawing/2014/main" id="{F11741BE-BE56-4996-8966-8AAF3ABA1D1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1151" b="46646"/>
          <a:stretch/>
        </p:blipFill>
        <p:spPr>
          <a:xfrm rot="16200000">
            <a:off x="9912144" y="4711863"/>
            <a:ext cx="2848928" cy="1710785"/>
          </a:xfrm>
          <a:prstGeom prst="rect">
            <a:avLst/>
          </a:prstGeom>
        </p:spPr>
      </p:pic>
    </p:spTree>
    <p:extLst>
      <p:ext uri="{BB962C8B-B14F-4D97-AF65-F5344CB8AC3E}">
        <p14:creationId xmlns:p14="http://schemas.microsoft.com/office/powerpoint/2010/main" val="273014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solidFill>
                  <a:srgbClr val="A22169"/>
                </a:solidFill>
                <a:latin typeface="Segoe UI" panose="020B0502040204020203" pitchFamily="34" charset="0"/>
                <a:cs typeface="Segoe UI" panose="020B0502040204020203" pitchFamily="34" charset="0"/>
              </a:rPr>
              <a:t>ANY QUESTIONS?</a:t>
            </a:r>
            <a:endParaRPr lang="en-GB" dirty="0"/>
          </a:p>
        </p:txBody>
      </p:sp>
      <p:sp>
        <p:nvSpPr>
          <p:cNvPr id="3" name="Subtitle 2"/>
          <p:cNvSpPr>
            <a:spLocks noGrp="1"/>
          </p:cNvSpPr>
          <p:nvPr>
            <p:ph type="subTitle" idx="1"/>
          </p:nvPr>
        </p:nvSpPr>
        <p:spPr>
          <a:xfrm>
            <a:off x="1524000" y="3602038"/>
            <a:ext cx="9144000" cy="2036762"/>
          </a:xfrm>
        </p:spPr>
        <p:txBody>
          <a:bodyPr>
            <a:normAutofit lnSpcReduction="10000"/>
          </a:bodyPr>
          <a:lstStyle/>
          <a:p>
            <a:endParaRPr lang="en-IE" dirty="0"/>
          </a:p>
          <a:p>
            <a:r>
              <a:rPr lang="en-IE" dirty="0">
                <a:hlinkClick r:id="rId3"/>
              </a:rPr>
              <a:t>anna.templeton@uhi.ac.uk</a:t>
            </a:r>
            <a:endParaRPr lang="en-IE" dirty="0"/>
          </a:p>
          <a:p>
            <a:r>
              <a:rPr lang="en-IE" dirty="0">
                <a:hlinkClick r:id="rId4"/>
              </a:rPr>
              <a:t>aimee.harvey@uhi.ac.uk</a:t>
            </a:r>
            <a:r>
              <a:rPr lang="en-IE" dirty="0"/>
              <a:t> </a:t>
            </a:r>
          </a:p>
          <a:p>
            <a:r>
              <a:rPr lang="en-IE" dirty="0">
                <a:hlinkClick r:id="rId5"/>
              </a:rPr>
              <a:t>andrew.bowie@uhi.ac.uk</a:t>
            </a:r>
            <a:r>
              <a:rPr lang="en-IE" dirty="0"/>
              <a:t> </a:t>
            </a:r>
            <a:br>
              <a:rPr lang="en-IE" dirty="0"/>
            </a:br>
            <a:endParaRPr lang="en-IE" dirty="0"/>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1902823" y="3488690"/>
            <a:ext cx="8386354" cy="21273"/>
          </a:xfrm>
          <a:prstGeom prst="line">
            <a:avLst/>
          </a:prstGeom>
          <a:noFill/>
          <a:ln w="38100" cap="flat" cmpd="sng" algn="ctr">
            <a:solidFill>
              <a:srgbClr val="3889AB"/>
            </a:solidFill>
            <a:prstDash val="solid"/>
            <a:miter lim="800000"/>
          </a:ln>
          <a:effectLst/>
        </p:spPr>
      </p:cxnSp>
      <p:pic>
        <p:nvPicPr>
          <p:cNvPr id="5" name="Graphic 4" descr="Single gear">
            <a:extLst>
              <a:ext uri="{FF2B5EF4-FFF2-40B4-BE49-F238E27FC236}">
                <a16:creationId xmlns:a16="http://schemas.microsoft.com/office/drawing/2014/main" id="{795A03BA-A12B-454D-8A4D-5D1BD074F84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151" b="46646"/>
          <a:stretch/>
        </p:blipFill>
        <p:spPr>
          <a:xfrm>
            <a:off x="627199" y="5408040"/>
            <a:ext cx="2414581" cy="1449959"/>
          </a:xfrm>
          <a:prstGeom prst="rect">
            <a:avLst/>
          </a:prstGeom>
        </p:spPr>
      </p:pic>
      <p:pic>
        <p:nvPicPr>
          <p:cNvPr id="6" name="Graphic 5" descr="Single gear">
            <a:extLst>
              <a:ext uri="{FF2B5EF4-FFF2-40B4-BE49-F238E27FC236}">
                <a16:creationId xmlns:a16="http://schemas.microsoft.com/office/drawing/2014/main" id="{63653C3D-8D74-443F-98E6-C4ACCC929DA5}"/>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151" b="46646"/>
          <a:stretch/>
        </p:blipFill>
        <p:spPr>
          <a:xfrm rot="10800000">
            <a:off x="8780105" y="0"/>
            <a:ext cx="3167361" cy="1902004"/>
          </a:xfrm>
          <a:prstGeom prst="rect">
            <a:avLst/>
          </a:prstGeom>
        </p:spPr>
      </p:pic>
    </p:spTree>
    <p:extLst>
      <p:ext uri="{BB962C8B-B14F-4D97-AF65-F5344CB8AC3E}">
        <p14:creationId xmlns:p14="http://schemas.microsoft.com/office/powerpoint/2010/main" val="102200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8537"/>
            <a:ext cx="10515600" cy="945972"/>
          </a:xfrm>
        </p:spPr>
        <p:txBody>
          <a:bodyPr>
            <a:normAutofit fontScale="90000"/>
          </a:bodyPr>
          <a:lstStyle/>
          <a:p>
            <a:pPr algn="ctr"/>
            <a:r>
              <a:rPr lang="en-IE" dirty="0">
                <a:solidFill>
                  <a:srgbClr val="0F89AB"/>
                </a:solidFill>
                <a:latin typeface="Segoe UI Semibold" panose="020B0702040204020203" pitchFamily="34" charset="0"/>
                <a:cs typeface="Segoe UI Semibold" panose="020B0702040204020203" pitchFamily="34" charset="0"/>
              </a:rPr>
              <a:t>Section 1: HISA Staff &amp; Officers</a:t>
            </a:r>
            <a:endParaRPr lang="en-GB" dirty="0">
              <a:solidFill>
                <a:srgbClr val="0F89AB"/>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9386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normAutofit/>
          </a:bodyPr>
          <a:lstStyle/>
          <a:p>
            <a:r>
              <a:rPr lang="en-GB" sz="4000" dirty="0">
                <a:solidFill>
                  <a:srgbClr val="A22169"/>
                </a:solidFill>
                <a:latin typeface="Segoe UI" panose="020B0502040204020203" pitchFamily="34" charset="0"/>
                <a:cs typeface="Segoe UI" panose="020B0502040204020203" pitchFamily="34" charset="0"/>
              </a:rPr>
              <a:t>INTRODUCTION TO HISA</a:t>
            </a:r>
            <a:endParaRPr lang="en-GB" sz="4000" dirty="0"/>
          </a:p>
        </p:txBody>
      </p:sp>
      <p:sp>
        <p:nvSpPr>
          <p:cNvPr id="3" name="Content Placeholder 2"/>
          <p:cNvSpPr>
            <a:spLocks noGrp="1"/>
          </p:cNvSpPr>
          <p:nvPr>
            <p:ph idx="1"/>
          </p:nvPr>
        </p:nvSpPr>
        <p:spPr>
          <a:xfrm>
            <a:off x="797104" y="1343818"/>
            <a:ext cx="10915436" cy="4351338"/>
          </a:xfrm>
        </p:spPr>
        <p:txBody>
          <a:bodyPr/>
          <a:lstStyle/>
          <a:p>
            <a:r>
              <a:rPr lang="en-GB" dirty="0">
                <a:latin typeface="Segoe UI" panose="020B0502040204020203" pitchFamily="34" charset="0"/>
                <a:cs typeface="Segoe UI" panose="020B0502040204020203" pitchFamily="34" charset="0"/>
              </a:rPr>
              <a:t>21 officers (3 regional, 18 local)</a:t>
            </a:r>
          </a:p>
          <a:p>
            <a:r>
              <a:rPr lang="en-GB" dirty="0">
                <a:latin typeface="Segoe UI" panose="020B0502040204020203" pitchFamily="34" charset="0"/>
                <a:cs typeface="Segoe UI" panose="020B0502040204020203" pitchFamily="34" charset="0"/>
              </a:rPr>
              <a:t>Representing all students regionally, and 11 of 12 partners locally</a:t>
            </a:r>
          </a:p>
          <a:p>
            <a:r>
              <a:rPr lang="en-GB" dirty="0">
                <a:latin typeface="Segoe UI" panose="020B0502040204020203" pitchFamily="34" charset="0"/>
                <a:cs typeface="Segoe UI" panose="020B0502040204020203" pitchFamily="34" charset="0"/>
              </a:rPr>
              <a:t>Some partners have more than one officer:</a:t>
            </a:r>
          </a:p>
          <a:p>
            <a:pPr marL="0" indent="0">
              <a:buNone/>
            </a:pPr>
            <a:r>
              <a:rPr lang="en-GB" dirty="0">
                <a:latin typeface="Segoe UI" panose="020B0502040204020203" pitchFamily="34" charset="0"/>
                <a:cs typeface="Segoe UI" panose="020B0502040204020203" pitchFamily="34" charset="0"/>
              </a:rPr>
              <a:t> - Perth: 3</a:t>
            </a:r>
          </a:p>
          <a:p>
            <a:pPr marL="0" indent="0">
              <a:buNone/>
            </a:pPr>
            <a:r>
              <a:rPr lang="en-GB" dirty="0">
                <a:latin typeface="Segoe UI" panose="020B0502040204020203" pitchFamily="34" charset="0"/>
                <a:cs typeface="Segoe UI" panose="020B0502040204020203" pitchFamily="34" charset="0"/>
              </a:rPr>
              <a:t> - Inverness: 3</a:t>
            </a:r>
          </a:p>
          <a:p>
            <a:pPr marL="0" indent="0">
              <a:buNone/>
            </a:pPr>
            <a:r>
              <a:rPr lang="en-GB" dirty="0">
                <a:latin typeface="Segoe UI" panose="020B0502040204020203" pitchFamily="34" charset="0"/>
                <a:cs typeface="Segoe UI" panose="020B0502040204020203" pitchFamily="34" charset="0"/>
              </a:rPr>
              <a:t> - Moray: 2</a:t>
            </a:r>
          </a:p>
          <a:p>
            <a:pPr marL="0" indent="0">
              <a:buNone/>
            </a:pPr>
            <a:r>
              <a:rPr lang="en-GB" dirty="0">
                <a:latin typeface="Segoe UI" panose="020B0502040204020203" pitchFamily="34" charset="0"/>
                <a:cs typeface="Segoe UI" panose="020B0502040204020203" pitchFamily="34" charset="0"/>
              </a:rPr>
              <a:t> - Shetland (Structure under review following merger)</a:t>
            </a: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999576"/>
            <a:ext cx="5784351" cy="1"/>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325632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49"/>
            <a:ext cx="10515600" cy="1325563"/>
          </a:xfrm>
        </p:spPr>
        <p:txBody>
          <a:bodyPr>
            <a:normAutofit/>
          </a:bodyPr>
          <a:lstStyle/>
          <a:p>
            <a:r>
              <a:rPr lang="en-GB" sz="4000" dirty="0">
                <a:solidFill>
                  <a:srgbClr val="A22169"/>
                </a:solidFill>
                <a:latin typeface="Segoe UI" panose="020B0502040204020203" pitchFamily="34" charset="0"/>
                <a:cs typeface="Segoe UI" panose="020B0502040204020203" pitchFamily="34" charset="0"/>
              </a:rPr>
              <a:t>INTRODUCTION TO HISA</a:t>
            </a:r>
            <a:endParaRPr lang="en-GB" sz="4000" dirty="0"/>
          </a:p>
        </p:txBody>
      </p:sp>
      <p:sp>
        <p:nvSpPr>
          <p:cNvPr id="3" name="Content Placeholder 2"/>
          <p:cNvSpPr>
            <a:spLocks noGrp="1"/>
          </p:cNvSpPr>
          <p:nvPr>
            <p:ph idx="1"/>
          </p:nvPr>
        </p:nvSpPr>
        <p:spPr>
          <a:xfrm>
            <a:off x="684086" y="1367412"/>
            <a:ext cx="11233935" cy="4351338"/>
          </a:xfrm>
        </p:spPr>
        <p:txBody>
          <a:bodyPr/>
          <a:lstStyle/>
          <a:p>
            <a:r>
              <a:rPr lang="en-GB" dirty="0">
                <a:latin typeface="Segoe UI" panose="020B0502040204020203" pitchFamily="34" charset="0"/>
                <a:cs typeface="Segoe UI" panose="020B0502040204020203" pitchFamily="34" charset="0"/>
              </a:rPr>
              <a:t>Local staff now in post for almost all partners</a:t>
            </a:r>
          </a:p>
          <a:p>
            <a:r>
              <a:rPr lang="en-GB" dirty="0">
                <a:latin typeface="Segoe UI" panose="020B0502040204020203" pitchFamily="34" charset="0"/>
                <a:cs typeface="Segoe UI" panose="020B0502040204020203" pitchFamily="34" charset="0"/>
              </a:rPr>
              <a:t>Regional Teams for specialist areas (Advocacy; Activities; Operations), based in various locations </a:t>
            </a:r>
          </a:p>
          <a:p>
            <a:r>
              <a:rPr lang="en-GB" dirty="0">
                <a:latin typeface="Segoe UI" panose="020B0502040204020203" pitchFamily="34" charset="0"/>
                <a:cs typeface="Segoe UI" panose="020B0502040204020203" pitchFamily="34" charset="0"/>
              </a:rPr>
              <a:t>“Student Led, Professionally Supported”</a:t>
            </a:r>
          </a:p>
          <a:p>
            <a:r>
              <a:rPr lang="en-GB" dirty="0">
                <a:latin typeface="Segoe UI" panose="020B0502040204020203" pitchFamily="34" charset="0"/>
                <a:cs typeface="Segoe UI" panose="020B0502040204020203" pitchFamily="34" charset="0"/>
              </a:rPr>
              <a:t>Funded by bidding for university block grant (not by individual academic partners)</a:t>
            </a:r>
          </a:p>
          <a:p>
            <a:r>
              <a:rPr lang="en-GB" dirty="0">
                <a:latin typeface="Segoe UI" panose="020B0502040204020203" pitchFamily="34" charset="0"/>
                <a:cs typeface="Segoe UI" panose="020B0502040204020203" pitchFamily="34" charset="0"/>
              </a:rPr>
              <a:t>Registered Charity, Company limited by guarantee</a:t>
            </a:r>
          </a:p>
          <a:p>
            <a:r>
              <a:rPr lang="en-GB" dirty="0">
                <a:latin typeface="Segoe UI" panose="020B0502040204020203" pitchFamily="34" charset="0"/>
                <a:cs typeface="Segoe UI" panose="020B0502040204020203" pitchFamily="34" charset="0"/>
              </a:rPr>
              <a:t>Autonomous from UHI </a:t>
            </a: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1016161"/>
            <a:ext cx="5753528" cy="1"/>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365232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normAutofit/>
          </a:bodyPr>
          <a:lstStyle/>
          <a:p>
            <a:r>
              <a:rPr lang="en-GB" sz="4000" dirty="0">
                <a:solidFill>
                  <a:srgbClr val="A22169"/>
                </a:solidFill>
                <a:latin typeface="Segoe UI" panose="020B0502040204020203" pitchFamily="34" charset="0"/>
                <a:cs typeface="Segoe UI" panose="020B0502040204020203" pitchFamily="34" charset="0"/>
              </a:rPr>
              <a:t>HISA – PRIMARY REMITS</a:t>
            </a:r>
            <a:endParaRPr lang="en-GB" sz="4000" dirty="0"/>
          </a:p>
        </p:txBody>
      </p:sp>
      <p:sp>
        <p:nvSpPr>
          <p:cNvPr id="3" name="Content Placeholder 2"/>
          <p:cNvSpPr>
            <a:spLocks noGrp="1"/>
          </p:cNvSpPr>
          <p:nvPr>
            <p:ph idx="1"/>
          </p:nvPr>
        </p:nvSpPr>
        <p:spPr>
          <a:xfrm>
            <a:off x="612596" y="1435315"/>
            <a:ext cx="10966807" cy="4351338"/>
          </a:xfrm>
        </p:spPr>
        <p:txBody>
          <a:bodyPr/>
          <a:lstStyle/>
          <a:p>
            <a:r>
              <a:rPr lang="en-GB" dirty="0">
                <a:latin typeface="Segoe UI" panose="020B0502040204020203" pitchFamily="34" charset="0"/>
                <a:cs typeface="Segoe UI" panose="020B0502040204020203" pitchFamily="34" charset="0"/>
              </a:rPr>
              <a:t>Representation of every HE and FE student across the partnership</a:t>
            </a:r>
          </a:p>
          <a:p>
            <a:r>
              <a:rPr lang="en-GB" dirty="0">
                <a:latin typeface="Segoe UI" panose="020B0502040204020203" pitchFamily="34" charset="0"/>
                <a:cs typeface="Segoe UI" panose="020B0502040204020203" pitchFamily="34" charset="0"/>
              </a:rPr>
              <a:t>Automatically a member if you are a student of UHI</a:t>
            </a:r>
          </a:p>
          <a:p>
            <a:r>
              <a:rPr lang="en-GB" dirty="0">
                <a:latin typeface="Segoe UI" panose="020B0502040204020203" pitchFamily="34" charset="0"/>
                <a:cs typeface="Segoe UI" panose="020B0502040204020203" pitchFamily="34" charset="0"/>
              </a:rPr>
              <a:t>All students who are members of HISA are entitled to take part in HISA activities, societies, and elections</a:t>
            </a:r>
          </a:p>
          <a:p>
            <a:r>
              <a:rPr lang="en-GB" dirty="0">
                <a:latin typeface="Segoe UI" panose="020B0502040204020203" pitchFamily="34" charset="0"/>
                <a:cs typeface="Segoe UI" panose="020B0502040204020203" pitchFamily="34" charset="0"/>
              </a:rPr>
              <a:t>Focus on providing a sector leading student experience, in partnership with UHI</a:t>
            </a:r>
          </a:p>
          <a:p>
            <a:r>
              <a:rPr lang="en-GB" dirty="0">
                <a:latin typeface="Segoe UI" panose="020B0502040204020203" pitchFamily="34" charset="0"/>
                <a:cs typeface="Segoe UI" panose="020B0502040204020203" pitchFamily="34" charset="0"/>
              </a:rPr>
              <a:t>Strategic aims purposefully aligned with those of UHI</a:t>
            </a: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flipV="1">
            <a:off x="0" y="1071347"/>
            <a:ext cx="5650787" cy="1"/>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105123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4000" dirty="0">
                <a:solidFill>
                  <a:srgbClr val="A22169"/>
                </a:solidFill>
                <a:latin typeface="Segoe UI" panose="020B0502040204020203" pitchFamily="34" charset="0"/>
                <a:cs typeface="Segoe UI" panose="020B0502040204020203" pitchFamily="34" charset="0"/>
              </a:rPr>
              <a:t>HISA – PRIMARY REMITS</a:t>
            </a:r>
            <a:endParaRPr lang="en-GB" sz="4000" dirty="0"/>
          </a:p>
        </p:txBody>
      </p:sp>
      <p:sp>
        <p:nvSpPr>
          <p:cNvPr id="3" name="Content Placeholder 2"/>
          <p:cNvSpPr>
            <a:spLocks noGrp="1"/>
          </p:cNvSpPr>
          <p:nvPr>
            <p:ph idx="1"/>
          </p:nvPr>
        </p:nvSpPr>
        <p:spPr>
          <a:xfrm>
            <a:off x="479032" y="1325563"/>
            <a:ext cx="11233935" cy="4351338"/>
          </a:xfrm>
        </p:spPr>
        <p:txBody>
          <a:bodyPr>
            <a:normAutofit lnSpcReduction="10000"/>
          </a:bodyPr>
          <a:lstStyle/>
          <a:p>
            <a:r>
              <a:rPr lang="en-GB" dirty="0">
                <a:latin typeface="Segoe UI" panose="020B0502040204020203" pitchFamily="34" charset="0"/>
                <a:cs typeface="Segoe UI" panose="020B0502040204020203" pitchFamily="34" charset="0"/>
              </a:rPr>
              <a:t>Regional oversight of the Student Voice Rep system, with local leadership</a:t>
            </a:r>
          </a:p>
          <a:p>
            <a:r>
              <a:rPr lang="en-GB" dirty="0">
                <a:latin typeface="Segoe UI" panose="020B0502040204020203" pitchFamily="34" charset="0"/>
                <a:cs typeface="Segoe UI" panose="020B0502040204020203" pitchFamily="34" charset="0"/>
              </a:rPr>
              <a:t>Boosting student engagement through offerings such as Freshers, Clubs and Societies, competitions and promotions.</a:t>
            </a:r>
          </a:p>
          <a:p>
            <a:r>
              <a:rPr lang="en-GB" dirty="0">
                <a:latin typeface="Segoe UI" panose="020B0502040204020203" pitchFamily="34" charset="0"/>
                <a:cs typeface="Segoe UI" panose="020B0502040204020203" pitchFamily="34" charset="0"/>
              </a:rPr>
              <a:t>Representation of all students at UHI, with particular focus on cohorts who are traditionally under-represented </a:t>
            </a:r>
          </a:p>
          <a:p>
            <a:r>
              <a:rPr lang="en-GB" dirty="0">
                <a:latin typeface="Segoe UI" panose="020B0502040204020203" pitchFamily="34" charset="0"/>
                <a:cs typeface="Segoe UI" panose="020B0502040204020203" pitchFamily="34" charset="0"/>
              </a:rPr>
              <a:t>Representation of students undergoing misconduct or disciplinary proceedings within UHI</a:t>
            </a:r>
          </a:p>
          <a:p>
            <a:r>
              <a:rPr lang="en-GB" dirty="0">
                <a:latin typeface="Segoe UI" panose="020B0502040204020203" pitchFamily="34" charset="0"/>
                <a:cs typeface="Segoe UI" panose="020B0502040204020203" pitchFamily="34" charset="0"/>
              </a:rPr>
              <a:t>Representing students on a variety UHI committees and steering groups</a:t>
            </a: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73597"/>
            <a:ext cx="5691883" cy="0"/>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225433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E" sz="4000" dirty="0">
                <a:solidFill>
                  <a:srgbClr val="A22169"/>
                </a:solidFill>
                <a:latin typeface="Segoe UI" panose="020B0502040204020203" pitchFamily="34" charset="0"/>
                <a:cs typeface="Segoe UI" panose="020B0502040204020203" pitchFamily="34" charset="0"/>
              </a:rPr>
              <a:t>MISCONSEPTIONS </a:t>
            </a:r>
            <a:endParaRPr lang="en-GB" sz="4000" dirty="0"/>
          </a:p>
        </p:txBody>
      </p:sp>
      <p:sp>
        <p:nvSpPr>
          <p:cNvPr id="3" name="Content Placeholder 2"/>
          <p:cNvSpPr>
            <a:spLocks noGrp="1"/>
          </p:cNvSpPr>
          <p:nvPr>
            <p:ph idx="1"/>
          </p:nvPr>
        </p:nvSpPr>
        <p:spPr>
          <a:xfrm>
            <a:off x="419100" y="1325563"/>
            <a:ext cx="11353800" cy="4351338"/>
          </a:xfrm>
        </p:spPr>
        <p:txBody>
          <a:bodyPr>
            <a:normAutofit fontScale="92500"/>
          </a:bodyPr>
          <a:lstStyle/>
          <a:p>
            <a:r>
              <a:rPr lang="en-GB" dirty="0">
                <a:latin typeface="Segoe UI" panose="020B0502040204020203" pitchFamily="34" charset="0"/>
                <a:cs typeface="Segoe UI" panose="020B0502040204020203" pitchFamily="34" charset="0"/>
              </a:rPr>
              <a:t>We do not directly administer any funding to students.  We do lobby the government to increase funding available, in partnership with NUS Scotland.</a:t>
            </a:r>
          </a:p>
          <a:p>
            <a:r>
              <a:rPr lang="en-GB" dirty="0">
                <a:latin typeface="Segoe UI" panose="020B0502040204020203" pitchFamily="34" charset="0"/>
                <a:cs typeface="Segoe UI" panose="020B0502040204020203" pitchFamily="34" charset="0"/>
              </a:rPr>
              <a:t>We do not set up and control clubs and societies. We set the structure and guidelines within which they must operate. We can assist and fund students who wish to set up and develop their own.</a:t>
            </a:r>
          </a:p>
          <a:p>
            <a:r>
              <a:rPr lang="en-GB" dirty="0">
                <a:latin typeface="Segoe UI" panose="020B0502040204020203" pitchFamily="34" charset="0"/>
                <a:cs typeface="Segoe UI" panose="020B0502040204020203" pitchFamily="34" charset="0"/>
              </a:rPr>
              <a:t>Officers are directly elected by their peers during the HISA election period.</a:t>
            </a:r>
          </a:p>
          <a:p>
            <a:r>
              <a:rPr lang="en-IE" dirty="0">
                <a:latin typeface="Segoe UI" panose="020B0502040204020203" pitchFamily="34" charset="0"/>
                <a:cs typeface="Segoe UI" panose="020B0502040204020203" pitchFamily="34" charset="0"/>
              </a:rPr>
              <a:t>Officers are accountable to the students who elect them, not HISA staff members.</a:t>
            </a:r>
          </a:p>
          <a:p>
            <a:r>
              <a:rPr lang="en-GB" dirty="0">
                <a:latin typeface="Segoe UI" panose="020B0502040204020203" pitchFamily="34" charset="0"/>
                <a:cs typeface="Segoe UI" panose="020B0502040204020203" pitchFamily="34" charset="0"/>
              </a:rPr>
              <a:t>We don’t know what every student is thinking!</a:t>
            </a:r>
          </a:p>
          <a:p>
            <a:endParaRPr lang="en-GB" dirty="0">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742E8863-747C-429D-88D4-7008DDBD57F5}"/>
              </a:ext>
            </a:extLst>
          </p:cNvPr>
          <p:cNvCxnSpPr>
            <a:cxnSpLocks/>
          </p:cNvCxnSpPr>
          <p:nvPr/>
        </p:nvCxnSpPr>
        <p:spPr>
          <a:xfrm>
            <a:off x="0" y="958625"/>
            <a:ext cx="4274049" cy="0"/>
          </a:xfrm>
          <a:prstGeom prst="line">
            <a:avLst/>
          </a:prstGeom>
          <a:noFill/>
          <a:ln w="38100" cap="flat" cmpd="sng" algn="ctr">
            <a:solidFill>
              <a:srgbClr val="3889AB"/>
            </a:solidFill>
            <a:prstDash val="solid"/>
            <a:miter lim="800000"/>
          </a:ln>
          <a:effectLst/>
        </p:spPr>
      </p:cxnSp>
    </p:spTree>
    <p:extLst>
      <p:ext uri="{BB962C8B-B14F-4D97-AF65-F5344CB8AC3E}">
        <p14:creationId xmlns:p14="http://schemas.microsoft.com/office/powerpoint/2010/main" val="144271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9391"/>
            <a:ext cx="9144000" cy="2387600"/>
          </a:xfrm>
        </p:spPr>
        <p:txBody>
          <a:bodyPr>
            <a:normAutofit fontScale="90000"/>
          </a:bodyPr>
          <a:lstStyle/>
          <a:p>
            <a:r>
              <a:rPr lang="en-GB" i="1" dirty="0">
                <a:solidFill>
                  <a:srgbClr val="0F89AB"/>
                </a:solidFill>
                <a:latin typeface="Segoe UI" panose="020B0502040204020203" pitchFamily="34" charset="0"/>
                <a:cs typeface="Segoe UI" panose="020B0502040204020203" pitchFamily="34" charset="0"/>
              </a:rPr>
              <a:t>“HISA may not always be the right place to go, but it is never the wrong place to go”</a:t>
            </a:r>
          </a:p>
        </p:txBody>
      </p:sp>
    </p:spTree>
    <p:extLst>
      <p:ext uri="{BB962C8B-B14F-4D97-AF65-F5344CB8AC3E}">
        <p14:creationId xmlns:p14="http://schemas.microsoft.com/office/powerpoint/2010/main" val="292971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92556192D93A4E930D52886AC19F33" ma:contentTypeVersion="4" ma:contentTypeDescription="Create a new document." ma:contentTypeScope="" ma:versionID="e6910cf13d83c374d00f7848247752f9">
  <xsd:schema xmlns:xsd="http://www.w3.org/2001/XMLSchema" xmlns:xs="http://www.w3.org/2001/XMLSchema" xmlns:p="http://schemas.microsoft.com/office/2006/metadata/properties" xmlns:ns2="795636c0-5051-4e9a-badd-df2a4057ac33" xmlns:ns3="2492c110-e754-4bc0-9925-b560135c1a36" targetNamespace="http://schemas.microsoft.com/office/2006/metadata/properties" ma:root="true" ma:fieldsID="fa13e37b59f7e7d7a8a04e0769f481a7" ns2:_="" ns3:_="">
    <xsd:import namespace="795636c0-5051-4e9a-badd-df2a4057ac33"/>
    <xsd:import namespace="2492c110-e754-4bc0-9925-b560135c1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636c0-5051-4e9a-badd-df2a4057a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92c110-e754-4bc0-9925-b560135c1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07B875-DC4F-4238-8634-450D48CEF3C6}">
  <ds:schemaRefs>
    <ds:schemaRef ds:uri="http://schemas.microsoft.com/sharepoint/v3/contenttype/forms"/>
  </ds:schemaRefs>
</ds:datastoreItem>
</file>

<file path=customXml/itemProps2.xml><?xml version="1.0" encoding="utf-8"?>
<ds:datastoreItem xmlns:ds="http://schemas.openxmlformats.org/officeDocument/2006/customXml" ds:itemID="{2AB85AAB-52F9-4E9E-8082-D11987D31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5636c0-5051-4e9a-badd-df2a4057ac33"/>
    <ds:schemaRef ds:uri="2492c110-e754-4bc0-9925-b560135c1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2958ED-2475-4FDF-9457-FABA549E1475}">
  <ds:schemaRefs>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2492c110-e754-4bc0-9925-b560135c1a36"/>
    <ds:schemaRef ds:uri="795636c0-5051-4e9a-badd-df2a4057ac33"/>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18415</TotalTime>
  <Words>1786</Words>
  <Application>Microsoft Office PowerPoint</Application>
  <PresentationFormat>Widescreen</PresentationFormat>
  <Paragraphs>263</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Segoe UI</vt:lpstr>
      <vt:lpstr>Segoe UI Light</vt:lpstr>
      <vt:lpstr>Segoe UI Semibold</vt:lpstr>
      <vt:lpstr>Office Theme</vt:lpstr>
      <vt:lpstr>1_Office Theme</vt:lpstr>
      <vt:lpstr>LTA Connect </vt:lpstr>
      <vt:lpstr>Presenters</vt:lpstr>
      <vt:lpstr>Section 1: HISA Staff &amp; Officers</vt:lpstr>
      <vt:lpstr>INTRODUCTION TO HISA</vt:lpstr>
      <vt:lpstr>INTRODUCTION TO HISA</vt:lpstr>
      <vt:lpstr>HISA – PRIMARY REMITS</vt:lpstr>
      <vt:lpstr>HISA – PRIMARY REMITS</vt:lpstr>
      <vt:lpstr>MISCONSEPTIONS </vt:lpstr>
      <vt:lpstr>“HISA may not always be the right place to go, but it is never the wrong place to go”</vt:lpstr>
      <vt:lpstr>PowerPoint Presentation</vt:lpstr>
      <vt:lpstr>OFFICERS AND STAFF</vt:lpstr>
      <vt:lpstr>LOCAL OFFICERS: CORE 4</vt:lpstr>
      <vt:lpstr>Section 2: Student Voice Representatives</vt:lpstr>
      <vt:lpstr>Student Voice Reps</vt:lpstr>
      <vt:lpstr>SVR ROLE &amp; SUPPORT </vt:lpstr>
      <vt:lpstr>SVR ROLE &amp; SUPPORT </vt:lpstr>
      <vt:lpstr>SVR LIFECYCLE </vt:lpstr>
      <vt:lpstr>EVOLUTION OF THE SVR </vt:lpstr>
      <vt:lpstr>EVOLUTION OF THE SVR </vt:lpstr>
      <vt:lpstr>THE FUTURE OF SVRs </vt:lpstr>
      <vt:lpstr>ONGOING CHALLENGES </vt:lpstr>
      <vt:lpstr>LACK OF ENGAGEMENT / APATHY </vt:lpstr>
      <vt:lpstr>LACK OF UNDERSTANDING ABOUT HISA</vt:lpstr>
      <vt:lpstr>INCOMPLETE FEEDBACK LOOPS</vt:lpstr>
      <vt:lpstr>PowerPoint Presentation</vt:lpstr>
      <vt:lpstr>NO REP – WHAT HAPPENS?</vt:lpstr>
      <vt:lpstr>SVR STAFF RESOURCE</vt:lpstr>
      <vt:lpstr>SVR STAFF RESOURCE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 Development Day 2020</dc:title>
  <dc:creator>Kirsten Brown</dc:creator>
  <cp:lastModifiedBy>Jane Steele</cp:lastModifiedBy>
  <cp:revision>37</cp:revision>
  <dcterms:created xsi:type="dcterms:W3CDTF">2018-09-07T16:09:08Z</dcterms:created>
  <dcterms:modified xsi:type="dcterms:W3CDTF">2021-09-09T15:37:36Z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0x010100B292556192D93A4E930D52886AC19F33</vt:lpwstr>
  </property>
  <property fmtid="{D5CDD505-2E9C-101B-9397-08002B2CF9AE}" pid="3" name="UHI classification">
    <vt:lpwstr>165;#2.04 Student support development|7010ceb5-87b0-494f-b788-0d84c04df53b</vt:lpwstr>
  </property>
  <property fmtid="{D5CDD505-2E9C-101B-9397-08002B2CF9AE}" pid="4" name="Document category">
    <vt:lpwstr/>
  </property>
  <property fmtid="{D5CDD505-2E9C-101B-9397-08002B2CF9AE}" pid="5" name="n0164ad3d5b84a57907af32d91eb6282">
    <vt:lpwstr/>
  </property>
  <property fmtid="{D5CDD505-2E9C-101B-9397-08002B2CF9AE}" pid="6" name="TaxCatchAll">
    <vt:lpwstr>165;#2.04 Student support development|7010ceb5-87b0-494f-b788-0d84c04df53b</vt:lpwstr>
  </property>
  <property fmtid="{D5CDD505-2E9C-101B-9397-08002B2CF9AE}" pid="7" name="j928f9099e4145f8a1f3a9d8f7b9fe40">
    <vt:lpwstr>2.04 Student support development|7010ceb5-87b0-494f-b788-0d84c04df53b</vt:lpwstr>
  </property>
  <property fmtid="{D5CDD505-2E9C-101B-9397-08002B2CF9AE}" pid="8" name="Academic year">
    <vt:lpwstr>2019/20</vt:lpwstr>
  </property>
</Properties>
</file>